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1" r:id="rId2"/>
    <p:sldMasterId id="2147483753" r:id="rId3"/>
    <p:sldMasterId id="2147483818" r:id="rId4"/>
  </p:sldMasterIdLst>
  <p:notesMasterIdLst>
    <p:notesMasterId r:id="rId34"/>
  </p:notesMasterIdLst>
  <p:handoutMasterIdLst>
    <p:handoutMasterId r:id="rId35"/>
  </p:handoutMasterIdLst>
  <p:sldIdLst>
    <p:sldId id="368" r:id="rId5"/>
    <p:sldId id="369" r:id="rId6"/>
    <p:sldId id="293" r:id="rId7"/>
    <p:sldId id="295" r:id="rId8"/>
    <p:sldId id="296" r:id="rId9"/>
    <p:sldId id="357" r:id="rId10"/>
    <p:sldId id="359" r:id="rId11"/>
    <p:sldId id="361" r:id="rId12"/>
    <p:sldId id="330" r:id="rId13"/>
    <p:sldId id="371" r:id="rId14"/>
    <p:sldId id="373" r:id="rId15"/>
    <p:sldId id="353" r:id="rId16"/>
    <p:sldId id="355" r:id="rId17"/>
    <p:sldId id="334" r:id="rId18"/>
    <p:sldId id="337" r:id="rId19"/>
    <p:sldId id="338" r:id="rId20"/>
    <p:sldId id="375" r:id="rId21"/>
    <p:sldId id="376" r:id="rId22"/>
    <p:sldId id="377" r:id="rId23"/>
    <p:sldId id="340" r:id="rId24"/>
    <p:sldId id="341" r:id="rId25"/>
    <p:sldId id="343" r:id="rId26"/>
    <p:sldId id="345" r:id="rId27"/>
    <p:sldId id="346" r:id="rId28"/>
    <p:sldId id="349" r:id="rId29"/>
    <p:sldId id="347" r:id="rId30"/>
    <p:sldId id="364" r:id="rId31"/>
    <p:sldId id="363" r:id="rId32"/>
    <p:sldId id="374" r:id="rId33"/>
  </p:sldIdLst>
  <p:sldSz cx="9144000" cy="6858000" type="screen4x3"/>
  <p:notesSz cx="9869488" cy="67357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00"/>
    <a:srgbClr val="FFFFFF"/>
    <a:srgbClr val="808080"/>
    <a:srgbClr val="FCFCFC"/>
    <a:srgbClr val="E8E8E8"/>
    <a:srgbClr val="FFD84B"/>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79" d="100"/>
          <a:sy n="79" d="100"/>
        </p:scale>
        <p:origin x="111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53323-1418-4EBA-A7BB-5EB9B12B6E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FD3078-BBE4-4F3F-9487-36EF4FE4E17B}">
      <dgm:prSet phldrT="[Text]"/>
      <dgm:spPr/>
      <dgm:t>
        <a:bodyPr/>
        <a:lstStyle/>
        <a:p>
          <a:r>
            <a:rPr lang="en-US"/>
            <a:t>PHẦN 1: VĂN BẢN QUẢN LÝ VỀ ATTP</a:t>
          </a:r>
        </a:p>
      </dgm:t>
    </dgm:pt>
    <dgm:pt modelId="{E213E24E-592C-490B-B941-2FA24D63C819}" type="parTrans" cxnId="{3AD0E366-BB08-46A1-8855-BA280203E99B}">
      <dgm:prSet/>
      <dgm:spPr/>
      <dgm:t>
        <a:bodyPr/>
        <a:lstStyle/>
        <a:p>
          <a:endParaRPr lang="en-US"/>
        </a:p>
      </dgm:t>
    </dgm:pt>
    <dgm:pt modelId="{D96B337A-C2B7-4562-8B15-D324DAACB4D2}" type="sibTrans" cxnId="{3AD0E366-BB08-46A1-8855-BA280203E99B}">
      <dgm:prSet/>
      <dgm:spPr/>
      <dgm:t>
        <a:bodyPr/>
        <a:lstStyle/>
        <a:p>
          <a:endParaRPr lang="en-US"/>
        </a:p>
      </dgm:t>
    </dgm:pt>
    <dgm:pt modelId="{5B5181D9-35B8-45D1-9423-7E0381DD717A}">
      <dgm:prSet phldrT="[Text]"/>
      <dgm:spPr/>
      <dgm:t>
        <a:bodyPr/>
        <a:lstStyle/>
        <a:p>
          <a:r>
            <a:rPr lang="en-US"/>
            <a:t>PHẦN 2: Khái niệm cơ bản về an toàn thực phẩm và ngộ độc thực phẩm</a:t>
          </a:r>
        </a:p>
      </dgm:t>
    </dgm:pt>
    <dgm:pt modelId="{20F4F83F-46D6-432E-BAD0-2BEA1869325C}" type="parTrans" cxnId="{2C1902CF-5DE3-476F-A5B9-E5EF13DA79AB}">
      <dgm:prSet/>
      <dgm:spPr/>
      <dgm:t>
        <a:bodyPr/>
        <a:lstStyle/>
        <a:p>
          <a:endParaRPr lang="en-US"/>
        </a:p>
      </dgm:t>
    </dgm:pt>
    <dgm:pt modelId="{882A8E73-49BC-4529-BFCB-0C92FE855A0C}" type="sibTrans" cxnId="{2C1902CF-5DE3-476F-A5B9-E5EF13DA79AB}">
      <dgm:prSet/>
      <dgm:spPr/>
      <dgm:t>
        <a:bodyPr/>
        <a:lstStyle/>
        <a:p>
          <a:endParaRPr lang="en-US"/>
        </a:p>
      </dgm:t>
    </dgm:pt>
    <dgm:pt modelId="{70F3872B-A182-4945-9B3B-25516B8A7F23}">
      <dgm:prSet phldrT="[Text]"/>
      <dgm:spPr/>
      <dgm:t>
        <a:bodyPr/>
        <a:lstStyle/>
        <a:p>
          <a:r>
            <a:rPr lang="en-US"/>
            <a:t>PHẦN 3: Trách nhiệm của BGH nhà trường và các yêu cầu đối với BATT</a:t>
          </a:r>
        </a:p>
      </dgm:t>
    </dgm:pt>
    <dgm:pt modelId="{F9BA232F-3D66-4335-81C0-70FEEC71D815}" type="parTrans" cxnId="{90F59B21-EBC8-416F-B3F1-DBDDD6413DD8}">
      <dgm:prSet/>
      <dgm:spPr/>
      <dgm:t>
        <a:bodyPr/>
        <a:lstStyle/>
        <a:p>
          <a:endParaRPr lang="en-US"/>
        </a:p>
      </dgm:t>
    </dgm:pt>
    <dgm:pt modelId="{682CF687-D63E-498E-B58D-16FF53222065}" type="sibTrans" cxnId="{90F59B21-EBC8-416F-B3F1-DBDDD6413DD8}">
      <dgm:prSet/>
      <dgm:spPr/>
      <dgm:t>
        <a:bodyPr/>
        <a:lstStyle/>
        <a:p>
          <a:endParaRPr lang="en-US"/>
        </a:p>
      </dgm:t>
    </dgm:pt>
    <dgm:pt modelId="{4FE479D7-DD0A-43C5-A272-EFE36B4935AD}">
      <dgm:prSet phldrT="[Text]"/>
      <dgm:spPr/>
      <dgm:t>
        <a:bodyPr/>
        <a:lstStyle/>
        <a:p>
          <a:r>
            <a:rPr lang="en-US"/>
            <a:t>Phần 4: Tồn tại và đề xuất phương pháp giải quyết</a:t>
          </a:r>
        </a:p>
      </dgm:t>
    </dgm:pt>
    <dgm:pt modelId="{5D8C4677-09DA-4604-90A3-DF6B5F315194}" type="parTrans" cxnId="{0A067C78-3E90-46C5-AE61-0BA835BBB23A}">
      <dgm:prSet/>
      <dgm:spPr/>
      <dgm:t>
        <a:bodyPr/>
        <a:lstStyle/>
        <a:p>
          <a:endParaRPr lang="en-US"/>
        </a:p>
      </dgm:t>
    </dgm:pt>
    <dgm:pt modelId="{0C271B8C-DA0B-4AE4-975D-D756295D97D9}" type="sibTrans" cxnId="{0A067C78-3E90-46C5-AE61-0BA835BBB23A}">
      <dgm:prSet/>
      <dgm:spPr/>
      <dgm:t>
        <a:bodyPr/>
        <a:lstStyle/>
        <a:p>
          <a:endParaRPr lang="en-US"/>
        </a:p>
      </dgm:t>
    </dgm:pt>
    <dgm:pt modelId="{B11AF1A4-60FC-43E5-A6DC-76B2A7C1EA17}" type="pres">
      <dgm:prSet presAssocID="{D6A53323-1418-4EBA-A7BB-5EB9B12B6E4C}" presName="linear" presStyleCnt="0">
        <dgm:presLayoutVars>
          <dgm:dir/>
          <dgm:animLvl val="lvl"/>
          <dgm:resizeHandles val="exact"/>
        </dgm:presLayoutVars>
      </dgm:prSet>
      <dgm:spPr/>
    </dgm:pt>
    <dgm:pt modelId="{01DA23C3-4BD3-4FFC-BEA3-5A89166C4AB5}" type="pres">
      <dgm:prSet presAssocID="{A0FD3078-BBE4-4F3F-9487-36EF4FE4E17B}" presName="parentLin" presStyleCnt="0"/>
      <dgm:spPr/>
    </dgm:pt>
    <dgm:pt modelId="{8799ECCF-4DB3-4B03-A9AF-E7079606F12D}" type="pres">
      <dgm:prSet presAssocID="{A0FD3078-BBE4-4F3F-9487-36EF4FE4E17B}" presName="parentLeftMargin" presStyleLbl="node1" presStyleIdx="0" presStyleCnt="4"/>
      <dgm:spPr/>
    </dgm:pt>
    <dgm:pt modelId="{BA718A27-F57D-4374-A521-937625620DB2}" type="pres">
      <dgm:prSet presAssocID="{A0FD3078-BBE4-4F3F-9487-36EF4FE4E17B}" presName="parentText" presStyleLbl="node1" presStyleIdx="0" presStyleCnt="4">
        <dgm:presLayoutVars>
          <dgm:chMax val="0"/>
          <dgm:bulletEnabled val="1"/>
        </dgm:presLayoutVars>
      </dgm:prSet>
      <dgm:spPr/>
    </dgm:pt>
    <dgm:pt modelId="{98164164-F5AA-4A60-B7C7-A69AC651EF40}" type="pres">
      <dgm:prSet presAssocID="{A0FD3078-BBE4-4F3F-9487-36EF4FE4E17B}" presName="negativeSpace" presStyleCnt="0"/>
      <dgm:spPr/>
    </dgm:pt>
    <dgm:pt modelId="{73DC93B3-7DDD-4086-98B6-E613DF21E5A0}" type="pres">
      <dgm:prSet presAssocID="{A0FD3078-BBE4-4F3F-9487-36EF4FE4E17B}" presName="childText" presStyleLbl="conFgAcc1" presStyleIdx="0" presStyleCnt="4">
        <dgm:presLayoutVars>
          <dgm:bulletEnabled val="1"/>
        </dgm:presLayoutVars>
      </dgm:prSet>
      <dgm:spPr/>
    </dgm:pt>
    <dgm:pt modelId="{BC30FB76-ADA8-4716-B45D-D18120818630}" type="pres">
      <dgm:prSet presAssocID="{D96B337A-C2B7-4562-8B15-D324DAACB4D2}" presName="spaceBetweenRectangles" presStyleCnt="0"/>
      <dgm:spPr/>
    </dgm:pt>
    <dgm:pt modelId="{64524B86-942E-448C-8E29-8F7BB1F898A8}" type="pres">
      <dgm:prSet presAssocID="{5B5181D9-35B8-45D1-9423-7E0381DD717A}" presName="parentLin" presStyleCnt="0"/>
      <dgm:spPr/>
    </dgm:pt>
    <dgm:pt modelId="{944B5A39-EC89-465C-A05F-1DB481D1A48D}" type="pres">
      <dgm:prSet presAssocID="{5B5181D9-35B8-45D1-9423-7E0381DD717A}" presName="parentLeftMargin" presStyleLbl="node1" presStyleIdx="0" presStyleCnt="4"/>
      <dgm:spPr/>
    </dgm:pt>
    <dgm:pt modelId="{D9B7EF11-41FA-400F-919B-6081CB8AC6D1}" type="pres">
      <dgm:prSet presAssocID="{5B5181D9-35B8-45D1-9423-7E0381DD717A}" presName="parentText" presStyleLbl="node1" presStyleIdx="1" presStyleCnt="4">
        <dgm:presLayoutVars>
          <dgm:chMax val="0"/>
          <dgm:bulletEnabled val="1"/>
        </dgm:presLayoutVars>
      </dgm:prSet>
      <dgm:spPr/>
    </dgm:pt>
    <dgm:pt modelId="{2E3FF019-833F-48F4-A98A-8DACE5B9104B}" type="pres">
      <dgm:prSet presAssocID="{5B5181D9-35B8-45D1-9423-7E0381DD717A}" presName="negativeSpace" presStyleCnt="0"/>
      <dgm:spPr/>
    </dgm:pt>
    <dgm:pt modelId="{0776CD76-47CC-49BD-A39E-00A67BAF6057}" type="pres">
      <dgm:prSet presAssocID="{5B5181D9-35B8-45D1-9423-7E0381DD717A}" presName="childText" presStyleLbl="conFgAcc1" presStyleIdx="1" presStyleCnt="4">
        <dgm:presLayoutVars>
          <dgm:bulletEnabled val="1"/>
        </dgm:presLayoutVars>
      </dgm:prSet>
      <dgm:spPr/>
    </dgm:pt>
    <dgm:pt modelId="{C179D572-B52C-4E6E-93AE-35F6588B7F5D}" type="pres">
      <dgm:prSet presAssocID="{882A8E73-49BC-4529-BFCB-0C92FE855A0C}" presName="spaceBetweenRectangles" presStyleCnt="0"/>
      <dgm:spPr/>
    </dgm:pt>
    <dgm:pt modelId="{02D224D1-3F60-44BD-92AD-4A9CD223A08A}" type="pres">
      <dgm:prSet presAssocID="{70F3872B-A182-4945-9B3B-25516B8A7F23}" presName="parentLin" presStyleCnt="0"/>
      <dgm:spPr/>
    </dgm:pt>
    <dgm:pt modelId="{D7690A35-EB79-4AFD-8CDB-039EE0353444}" type="pres">
      <dgm:prSet presAssocID="{70F3872B-A182-4945-9B3B-25516B8A7F23}" presName="parentLeftMargin" presStyleLbl="node1" presStyleIdx="1" presStyleCnt="4"/>
      <dgm:spPr/>
    </dgm:pt>
    <dgm:pt modelId="{C98E57BF-E173-41DA-B0EB-7FADD8B78D2D}" type="pres">
      <dgm:prSet presAssocID="{70F3872B-A182-4945-9B3B-25516B8A7F23}" presName="parentText" presStyleLbl="node1" presStyleIdx="2" presStyleCnt="4">
        <dgm:presLayoutVars>
          <dgm:chMax val="0"/>
          <dgm:bulletEnabled val="1"/>
        </dgm:presLayoutVars>
      </dgm:prSet>
      <dgm:spPr/>
    </dgm:pt>
    <dgm:pt modelId="{0C93E738-6BC8-486B-81B0-68B600B72789}" type="pres">
      <dgm:prSet presAssocID="{70F3872B-A182-4945-9B3B-25516B8A7F23}" presName="negativeSpace" presStyleCnt="0"/>
      <dgm:spPr/>
    </dgm:pt>
    <dgm:pt modelId="{0CB25232-2FF5-4555-A529-0838B2C16C7A}" type="pres">
      <dgm:prSet presAssocID="{70F3872B-A182-4945-9B3B-25516B8A7F23}" presName="childText" presStyleLbl="conFgAcc1" presStyleIdx="2" presStyleCnt="4">
        <dgm:presLayoutVars>
          <dgm:bulletEnabled val="1"/>
        </dgm:presLayoutVars>
      </dgm:prSet>
      <dgm:spPr/>
    </dgm:pt>
    <dgm:pt modelId="{EA4AB5D9-385C-4B73-B84F-92F5170DBA92}" type="pres">
      <dgm:prSet presAssocID="{682CF687-D63E-498E-B58D-16FF53222065}" presName="spaceBetweenRectangles" presStyleCnt="0"/>
      <dgm:spPr/>
    </dgm:pt>
    <dgm:pt modelId="{FCBC3594-81D5-444A-BA09-9E5437084E32}" type="pres">
      <dgm:prSet presAssocID="{4FE479D7-DD0A-43C5-A272-EFE36B4935AD}" presName="parentLin" presStyleCnt="0"/>
      <dgm:spPr/>
    </dgm:pt>
    <dgm:pt modelId="{F61772A5-66B4-4274-8DB7-4E7ED095E436}" type="pres">
      <dgm:prSet presAssocID="{4FE479D7-DD0A-43C5-A272-EFE36B4935AD}" presName="parentLeftMargin" presStyleLbl="node1" presStyleIdx="2" presStyleCnt="4"/>
      <dgm:spPr/>
    </dgm:pt>
    <dgm:pt modelId="{593E1CD1-8500-4930-A131-7D2219927B8B}" type="pres">
      <dgm:prSet presAssocID="{4FE479D7-DD0A-43C5-A272-EFE36B4935AD}" presName="parentText" presStyleLbl="node1" presStyleIdx="3" presStyleCnt="4">
        <dgm:presLayoutVars>
          <dgm:chMax val="0"/>
          <dgm:bulletEnabled val="1"/>
        </dgm:presLayoutVars>
      </dgm:prSet>
      <dgm:spPr/>
    </dgm:pt>
    <dgm:pt modelId="{672C0C7E-069D-492F-8199-861255E788CB}" type="pres">
      <dgm:prSet presAssocID="{4FE479D7-DD0A-43C5-A272-EFE36B4935AD}" presName="negativeSpace" presStyleCnt="0"/>
      <dgm:spPr/>
    </dgm:pt>
    <dgm:pt modelId="{C8CE42D4-BBC3-47F5-A1C9-A347633D2AD3}" type="pres">
      <dgm:prSet presAssocID="{4FE479D7-DD0A-43C5-A272-EFE36B4935AD}" presName="childText" presStyleLbl="conFgAcc1" presStyleIdx="3" presStyleCnt="4">
        <dgm:presLayoutVars>
          <dgm:bulletEnabled val="1"/>
        </dgm:presLayoutVars>
      </dgm:prSet>
      <dgm:spPr/>
    </dgm:pt>
  </dgm:ptLst>
  <dgm:cxnLst>
    <dgm:cxn modelId="{68084317-E823-4278-AC88-038F1BDC40C6}" type="presOf" srcId="{A0FD3078-BBE4-4F3F-9487-36EF4FE4E17B}" destId="{BA718A27-F57D-4374-A521-937625620DB2}" srcOrd="1" destOrd="0" presId="urn:microsoft.com/office/officeart/2005/8/layout/list1"/>
    <dgm:cxn modelId="{90F59B21-EBC8-416F-B3F1-DBDDD6413DD8}" srcId="{D6A53323-1418-4EBA-A7BB-5EB9B12B6E4C}" destId="{70F3872B-A182-4945-9B3B-25516B8A7F23}" srcOrd="2" destOrd="0" parTransId="{F9BA232F-3D66-4335-81C0-70FEEC71D815}" sibTransId="{682CF687-D63E-498E-B58D-16FF53222065}"/>
    <dgm:cxn modelId="{B1F82E22-A637-45E0-8098-89AFDAA67211}" type="presOf" srcId="{D6A53323-1418-4EBA-A7BB-5EB9B12B6E4C}" destId="{B11AF1A4-60FC-43E5-A6DC-76B2A7C1EA17}" srcOrd="0" destOrd="0" presId="urn:microsoft.com/office/officeart/2005/8/layout/list1"/>
    <dgm:cxn modelId="{4BEF2B24-90A8-43A0-AA68-6D2ED74A3104}" type="presOf" srcId="{A0FD3078-BBE4-4F3F-9487-36EF4FE4E17B}" destId="{8799ECCF-4DB3-4B03-A9AF-E7079606F12D}" srcOrd="0" destOrd="0" presId="urn:microsoft.com/office/officeart/2005/8/layout/list1"/>
    <dgm:cxn modelId="{3AD0E366-BB08-46A1-8855-BA280203E99B}" srcId="{D6A53323-1418-4EBA-A7BB-5EB9B12B6E4C}" destId="{A0FD3078-BBE4-4F3F-9487-36EF4FE4E17B}" srcOrd="0" destOrd="0" parTransId="{E213E24E-592C-490B-B941-2FA24D63C819}" sibTransId="{D96B337A-C2B7-4562-8B15-D324DAACB4D2}"/>
    <dgm:cxn modelId="{0A067C78-3E90-46C5-AE61-0BA835BBB23A}" srcId="{D6A53323-1418-4EBA-A7BB-5EB9B12B6E4C}" destId="{4FE479D7-DD0A-43C5-A272-EFE36B4935AD}" srcOrd="3" destOrd="0" parTransId="{5D8C4677-09DA-4604-90A3-DF6B5F315194}" sibTransId="{0C271B8C-DA0B-4AE4-975D-D756295D97D9}"/>
    <dgm:cxn modelId="{0191F588-8F41-4E5C-B0F4-8C5D86BE439D}" type="presOf" srcId="{4FE479D7-DD0A-43C5-A272-EFE36B4935AD}" destId="{F61772A5-66B4-4274-8DB7-4E7ED095E436}" srcOrd="0" destOrd="0" presId="urn:microsoft.com/office/officeart/2005/8/layout/list1"/>
    <dgm:cxn modelId="{BA40B48A-C4CF-403B-B9B1-CF6187514015}" type="presOf" srcId="{70F3872B-A182-4945-9B3B-25516B8A7F23}" destId="{C98E57BF-E173-41DA-B0EB-7FADD8B78D2D}" srcOrd="1" destOrd="0" presId="urn:microsoft.com/office/officeart/2005/8/layout/list1"/>
    <dgm:cxn modelId="{2D5F748E-1EB7-4A25-BA76-2D19A51BAE0B}" type="presOf" srcId="{70F3872B-A182-4945-9B3B-25516B8A7F23}" destId="{D7690A35-EB79-4AFD-8CDB-039EE0353444}" srcOrd="0" destOrd="0" presId="urn:microsoft.com/office/officeart/2005/8/layout/list1"/>
    <dgm:cxn modelId="{414AE5C5-D603-4043-B1B2-BDE913EC8F2D}" type="presOf" srcId="{4FE479D7-DD0A-43C5-A272-EFE36B4935AD}" destId="{593E1CD1-8500-4930-A131-7D2219927B8B}" srcOrd="1" destOrd="0" presId="urn:microsoft.com/office/officeart/2005/8/layout/list1"/>
    <dgm:cxn modelId="{2C1902CF-5DE3-476F-A5B9-E5EF13DA79AB}" srcId="{D6A53323-1418-4EBA-A7BB-5EB9B12B6E4C}" destId="{5B5181D9-35B8-45D1-9423-7E0381DD717A}" srcOrd="1" destOrd="0" parTransId="{20F4F83F-46D6-432E-BAD0-2BEA1869325C}" sibTransId="{882A8E73-49BC-4529-BFCB-0C92FE855A0C}"/>
    <dgm:cxn modelId="{388A32D4-8A00-4D59-B6F9-085B14C257B4}" type="presOf" srcId="{5B5181D9-35B8-45D1-9423-7E0381DD717A}" destId="{D9B7EF11-41FA-400F-919B-6081CB8AC6D1}" srcOrd="1" destOrd="0" presId="urn:microsoft.com/office/officeart/2005/8/layout/list1"/>
    <dgm:cxn modelId="{CFAC6BDC-C617-49D8-9A89-06B20C04838A}" type="presOf" srcId="{5B5181D9-35B8-45D1-9423-7E0381DD717A}" destId="{944B5A39-EC89-465C-A05F-1DB481D1A48D}" srcOrd="0" destOrd="0" presId="urn:microsoft.com/office/officeart/2005/8/layout/list1"/>
    <dgm:cxn modelId="{48CB16F5-5BE3-4A96-BCB6-A8DDA59795F0}" type="presParOf" srcId="{B11AF1A4-60FC-43E5-A6DC-76B2A7C1EA17}" destId="{01DA23C3-4BD3-4FFC-BEA3-5A89166C4AB5}" srcOrd="0" destOrd="0" presId="urn:microsoft.com/office/officeart/2005/8/layout/list1"/>
    <dgm:cxn modelId="{D94D95C4-D6D9-4C06-BE9E-CD4E4C368F64}" type="presParOf" srcId="{01DA23C3-4BD3-4FFC-BEA3-5A89166C4AB5}" destId="{8799ECCF-4DB3-4B03-A9AF-E7079606F12D}" srcOrd="0" destOrd="0" presId="urn:microsoft.com/office/officeart/2005/8/layout/list1"/>
    <dgm:cxn modelId="{F459F6C4-F894-4F29-9CC0-8D63044FAE97}" type="presParOf" srcId="{01DA23C3-4BD3-4FFC-BEA3-5A89166C4AB5}" destId="{BA718A27-F57D-4374-A521-937625620DB2}" srcOrd="1" destOrd="0" presId="urn:microsoft.com/office/officeart/2005/8/layout/list1"/>
    <dgm:cxn modelId="{6FCBC7EC-508E-41A3-AB45-8D94DB8AFEF9}" type="presParOf" srcId="{B11AF1A4-60FC-43E5-A6DC-76B2A7C1EA17}" destId="{98164164-F5AA-4A60-B7C7-A69AC651EF40}" srcOrd="1" destOrd="0" presId="urn:microsoft.com/office/officeart/2005/8/layout/list1"/>
    <dgm:cxn modelId="{D93D1793-2FA0-4102-888A-4E7A54196451}" type="presParOf" srcId="{B11AF1A4-60FC-43E5-A6DC-76B2A7C1EA17}" destId="{73DC93B3-7DDD-4086-98B6-E613DF21E5A0}" srcOrd="2" destOrd="0" presId="urn:microsoft.com/office/officeart/2005/8/layout/list1"/>
    <dgm:cxn modelId="{3202E4EE-04AF-4E76-902F-A2DE6F482642}" type="presParOf" srcId="{B11AF1A4-60FC-43E5-A6DC-76B2A7C1EA17}" destId="{BC30FB76-ADA8-4716-B45D-D18120818630}" srcOrd="3" destOrd="0" presId="urn:microsoft.com/office/officeart/2005/8/layout/list1"/>
    <dgm:cxn modelId="{27B0BBDE-B79C-4BAD-A792-822982DD743F}" type="presParOf" srcId="{B11AF1A4-60FC-43E5-A6DC-76B2A7C1EA17}" destId="{64524B86-942E-448C-8E29-8F7BB1F898A8}" srcOrd="4" destOrd="0" presId="urn:microsoft.com/office/officeart/2005/8/layout/list1"/>
    <dgm:cxn modelId="{8D7BA7A6-CFF1-4397-924F-EF5336BECC95}" type="presParOf" srcId="{64524B86-942E-448C-8E29-8F7BB1F898A8}" destId="{944B5A39-EC89-465C-A05F-1DB481D1A48D}" srcOrd="0" destOrd="0" presId="urn:microsoft.com/office/officeart/2005/8/layout/list1"/>
    <dgm:cxn modelId="{59860948-4447-4C99-BDF7-6AB9B34D383F}" type="presParOf" srcId="{64524B86-942E-448C-8E29-8F7BB1F898A8}" destId="{D9B7EF11-41FA-400F-919B-6081CB8AC6D1}" srcOrd="1" destOrd="0" presId="urn:microsoft.com/office/officeart/2005/8/layout/list1"/>
    <dgm:cxn modelId="{A6C40591-AA90-4625-86C5-5340DEF4CA60}" type="presParOf" srcId="{B11AF1A4-60FC-43E5-A6DC-76B2A7C1EA17}" destId="{2E3FF019-833F-48F4-A98A-8DACE5B9104B}" srcOrd="5" destOrd="0" presId="urn:microsoft.com/office/officeart/2005/8/layout/list1"/>
    <dgm:cxn modelId="{AD49F770-30D5-4999-937E-ADDF4B6EEA50}" type="presParOf" srcId="{B11AF1A4-60FC-43E5-A6DC-76B2A7C1EA17}" destId="{0776CD76-47CC-49BD-A39E-00A67BAF6057}" srcOrd="6" destOrd="0" presId="urn:microsoft.com/office/officeart/2005/8/layout/list1"/>
    <dgm:cxn modelId="{EF5BECAD-AB67-4D05-AF46-F37499259011}" type="presParOf" srcId="{B11AF1A4-60FC-43E5-A6DC-76B2A7C1EA17}" destId="{C179D572-B52C-4E6E-93AE-35F6588B7F5D}" srcOrd="7" destOrd="0" presId="urn:microsoft.com/office/officeart/2005/8/layout/list1"/>
    <dgm:cxn modelId="{1BDC3226-A3CD-4FFD-B0CF-C9A791A7D702}" type="presParOf" srcId="{B11AF1A4-60FC-43E5-A6DC-76B2A7C1EA17}" destId="{02D224D1-3F60-44BD-92AD-4A9CD223A08A}" srcOrd="8" destOrd="0" presId="urn:microsoft.com/office/officeart/2005/8/layout/list1"/>
    <dgm:cxn modelId="{63F1152B-A2F7-42A5-B1E4-3589F3AE5AA0}" type="presParOf" srcId="{02D224D1-3F60-44BD-92AD-4A9CD223A08A}" destId="{D7690A35-EB79-4AFD-8CDB-039EE0353444}" srcOrd="0" destOrd="0" presId="urn:microsoft.com/office/officeart/2005/8/layout/list1"/>
    <dgm:cxn modelId="{578730C5-2C72-48B8-9FF8-3D8F1E28CA3F}" type="presParOf" srcId="{02D224D1-3F60-44BD-92AD-4A9CD223A08A}" destId="{C98E57BF-E173-41DA-B0EB-7FADD8B78D2D}" srcOrd="1" destOrd="0" presId="urn:microsoft.com/office/officeart/2005/8/layout/list1"/>
    <dgm:cxn modelId="{691AE4B0-4AA5-4111-8D95-1F71EAE3EAC3}" type="presParOf" srcId="{B11AF1A4-60FC-43E5-A6DC-76B2A7C1EA17}" destId="{0C93E738-6BC8-486B-81B0-68B600B72789}" srcOrd="9" destOrd="0" presId="urn:microsoft.com/office/officeart/2005/8/layout/list1"/>
    <dgm:cxn modelId="{FE054F0D-33A0-42A5-86A7-42821DEECF46}" type="presParOf" srcId="{B11AF1A4-60FC-43E5-A6DC-76B2A7C1EA17}" destId="{0CB25232-2FF5-4555-A529-0838B2C16C7A}" srcOrd="10" destOrd="0" presId="urn:microsoft.com/office/officeart/2005/8/layout/list1"/>
    <dgm:cxn modelId="{1FE53A07-3560-4D39-B973-B73629C0A1F9}" type="presParOf" srcId="{B11AF1A4-60FC-43E5-A6DC-76B2A7C1EA17}" destId="{EA4AB5D9-385C-4B73-B84F-92F5170DBA92}" srcOrd="11" destOrd="0" presId="urn:microsoft.com/office/officeart/2005/8/layout/list1"/>
    <dgm:cxn modelId="{76B84344-9F39-427F-8478-AE3BED2944A5}" type="presParOf" srcId="{B11AF1A4-60FC-43E5-A6DC-76B2A7C1EA17}" destId="{FCBC3594-81D5-444A-BA09-9E5437084E32}" srcOrd="12" destOrd="0" presId="urn:microsoft.com/office/officeart/2005/8/layout/list1"/>
    <dgm:cxn modelId="{0EEEA00F-9188-42DE-9E0B-8188DAE662E8}" type="presParOf" srcId="{FCBC3594-81D5-444A-BA09-9E5437084E32}" destId="{F61772A5-66B4-4274-8DB7-4E7ED095E436}" srcOrd="0" destOrd="0" presId="urn:microsoft.com/office/officeart/2005/8/layout/list1"/>
    <dgm:cxn modelId="{3C548340-C4B5-468D-83DB-78783FF59D17}" type="presParOf" srcId="{FCBC3594-81D5-444A-BA09-9E5437084E32}" destId="{593E1CD1-8500-4930-A131-7D2219927B8B}" srcOrd="1" destOrd="0" presId="urn:microsoft.com/office/officeart/2005/8/layout/list1"/>
    <dgm:cxn modelId="{53E90245-CB90-4083-9785-410597202BF8}" type="presParOf" srcId="{B11AF1A4-60FC-43E5-A6DC-76B2A7C1EA17}" destId="{672C0C7E-069D-492F-8199-861255E788CB}" srcOrd="13" destOrd="0" presId="urn:microsoft.com/office/officeart/2005/8/layout/list1"/>
    <dgm:cxn modelId="{39DAD739-7506-4EBB-A851-B7D12FA3166E}" type="presParOf" srcId="{B11AF1A4-60FC-43E5-A6DC-76B2A7C1EA17}" destId="{C8CE42D4-BBC3-47F5-A1C9-A347633D2AD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4D1D2-373E-4022-9C78-0495FAABB9D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34D644A-CAC4-4D5D-8B03-C40D10A72363}">
      <dgm:prSet phldrT="[Text]" custT="1"/>
      <dgm:spPr/>
      <dgm:t>
        <a:bodyPr/>
        <a:lstStyle/>
        <a:p>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1500" dirty="0">
              <a:latin typeface="Times New Roman" pitchFamily="18" charset="0"/>
              <a:cs typeface="Times New Roman" pitchFamily="18" charset="0"/>
            </a:rPr>
            <a:t>)</a:t>
          </a:r>
          <a:endParaRPr lang="en-US" sz="1500" dirty="0"/>
        </a:p>
      </dgm:t>
    </dgm:pt>
    <dgm:pt modelId="{482294FF-F25D-4A6A-93F3-657FDF5C3462}" type="parTrans" cxnId="{840D5CB6-0E89-496F-8D9D-74A22B9141A5}">
      <dgm:prSet/>
      <dgm:spPr/>
      <dgm:t>
        <a:bodyPr/>
        <a:lstStyle/>
        <a:p>
          <a:endParaRPr lang="en-US"/>
        </a:p>
      </dgm:t>
    </dgm:pt>
    <dgm:pt modelId="{3989C55E-3CAD-41C1-9F08-6AC26B0518B6}" type="sibTrans" cxnId="{840D5CB6-0E89-496F-8D9D-74A22B9141A5}">
      <dgm:prSet/>
      <dgm:spPr/>
      <dgm:t>
        <a:bodyPr/>
        <a:lstStyle/>
        <a:p>
          <a:endParaRPr lang="en-US"/>
        </a:p>
      </dgm:t>
    </dgm:pt>
    <dgm:pt modelId="{976EF673-80C8-470A-ACDC-47BC8ACD5ABB}">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uống</a:t>
          </a:r>
          <a:endParaRPr lang="en-US" sz="2000" dirty="0"/>
        </a:p>
      </dgm:t>
    </dgm:pt>
    <dgm:pt modelId="{E6B3B06E-9B76-4E86-8D56-3AFF56F15818}" type="parTrans" cxnId="{BB24FABA-C41E-4DDC-ADC7-F14299EB7C4B}">
      <dgm:prSet/>
      <dgm:spPr/>
      <dgm:t>
        <a:bodyPr/>
        <a:lstStyle/>
        <a:p>
          <a:endParaRPr lang="en-US"/>
        </a:p>
      </dgm:t>
    </dgm:pt>
    <dgm:pt modelId="{D899A558-A964-4DD9-AF7F-A67CE65B466A}" type="sibTrans" cxnId="{BB24FABA-C41E-4DDC-ADC7-F14299EB7C4B}">
      <dgm:prSet/>
      <dgm:spPr/>
      <dgm:t>
        <a:bodyPr/>
        <a:lstStyle/>
        <a:p>
          <a:endParaRPr lang="en-US"/>
        </a:p>
      </dgm:t>
    </dgm:pt>
    <dgm:pt modelId="{2EB9A5F5-793C-4CBF-BC81-98DE1B6BAB71}">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phối</a:t>
          </a:r>
          <a:endParaRPr lang="en-US" sz="2000" dirty="0"/>
        </a:p>
      </dgm:t>
    </dgm:pt>
    <dgm:pt modelId="{44BF7473-A2BD-4ADB-A804-0AB95165BB9F}" type="parTrans" cxnId="{DF3A3650-0B98-4502-82CC-2C86CDD9D32C}">
      <dgm:prSet/>
      <dgm:spPr/>
      <dgm:t>
        <a:bodyPr/>
        <a:lstStyle/>
        <a:p>
          <a:endParaRPr lang="en-US"/>
        </a:p>
      </dgm:t>
    </dgm:pt>
    <dgm:pt modelId="{C470F540-52D1-4533-B550-E334CFF8B812}" type="sibTrans" cxnId="{DF3A3650-0B98-4502-82CC-2C86CDD9D32C}">
      <dgm:prSet/>
      <dgm:spPr/>
      <dgm:t>
        <a:bodyPr/>
        <a:lstStyle/>
        <a:p>
          <a:endParaRPr lang="en-US"/>
        </a:p>
      </dgm:t>
    </dgm:pt>
    <dgm:pt modelId="{FDDB26A6-BF10-452C-8D3A-D01D99B53B87}">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uống</a:t>
          </a:r>
          <a:endParaRPr lang="en-US" sz="2000" dirty="0"/>
        </a:p>
      </dgm:t>
    </dgm:pt>
    <dgm:pt modelId="{C5DEABA9-E87B-4689-A2C1-7F7B7E14BD0A}" type="parTrans" cxnId="{00F64813-5C7E-4A17-B0FE-4A369317934B}">
      <dgm:prSet/>
      <dgm:spPr/>
      <dgm:t>
        <a:bodyPr/>
        <a:lstStyle/>
        <a:p>
          <a:endParaRPr lang="en-US"/>
        </a:p>
      </dgm:t>
    </dgm:pt>
    <dgm:pt modelId="{EFA490A3-E9F0-409A-8A3A-64AA81B1C0E7}" type="sibTrans" cxnId="{00F64813-5C7E-4A17-B0FE-4A369317934B}">
      <dgm:prSet/>
      <dgm:spPr/>
      <dgm:t>
        <a:bodyPr/>
        <a:lstStyle/>
        <a:p>
          <a:endParaRPr lang="en-US"/>
        </a:p>
      </dgm:t>
    </dgm:pt>
    <dgm:pt modelId="{EC068BDE-BC91-49F6-8D19-70C48C1CEDDE}" type="pres">
      <dgm:prSet presAssocID="{DA04D1D2-373E-4022-9C78-0495FAABB9D8}" presName="Name0" presStyleCnt="0">
        <dgm:presLayoutVars>
          <dgm:chMax val="7"/>
          <dgm:chPref val="7"/>
          <dgm:dir/>
        </dgm:presLayoutVars>
      </dgm:prSet>
      <dgm:spPr/>
    </dgm:pt>
    <dgm:pt modelId="{63D965F7-4B68-493E-AF1A-25B86DF0631D}" type="pres">
      <dgm:prSet presAssocID="{DA04D1D2-373E-4022-9C78-0495FAABB9D8}" presName="Name1" presStyleCnt="0"/>
      <dgm:spPr/>
    </dgm:pt>
    <dgm:pt modelId="{6C2675D1-9B32-4B64-8B4D-9926226E289B}" type="pres">
      <dgm:prSet presAssocID="{DA04D1D2-373E-4022-9C78-0495FAABB9D8}" presName="cycle" presStyleCnt="0"/>
      <dgm:spPr/>
    </dgm:pt>
    <dgm:pt modelId="{4C3F5B27-FE88-4E65-BF85-2AF70297C5C9}" type="pres">
      <dgm:prSet presAssocID="{DA04D1D2-373E-4022-9C78-0495FAABB9D8}" presName="srcNode" presStyleLbl="node1" presStyleIdx="0" presStyleCnt="4"/>
      <dgm:spPr/>
    </dgm:pt>
    <dgm:pt modelId="{917E91AB-3443-476A-B1D4-C9F0E25F91DB}" type="pres">
      <dgm:prSet presAssocID="{DA04D1D2-373E-4022-9C78-0495FAABB9D8}" presName="conn" presStyleLbl="parChTrans1D2" presStyleIdx="0" presStyleCnt="1"/>
      <dgm:spPr/>
    </dgm:pt>
    <dgm:pt modelId="{08E0B316-5D10-47CA-B881-267436BA4E85}" type="pres">
      <dgm:prSet presAssocID="{DA04D1D2-373E-4022-9C78-0495FAABB9D8}" presName="extraNode" presStyleLbl="node1" presStyleIdx="0" presStyleCnt="4"/>
      <dgm:spPr/>
    </dgm:pt>
    <dgm:pt modelId="{F1F3D2BF-E6B4-4A5B-AF15-DEF391AF8C1F}" type="pres">
      <dgm:prSet presAssocID="{DA04D1D2-373E-4022-9C78-0495FAABB9D8}" presName="dstNode" presStyleLbl="node1" presStyleIdx="0" presStyleCnt="4"/>
      <dgm:spPr/>
    </dgm:pt>
    <dgm:pt modelId="{6C283518-B1D7-44FD-9958-37511E5196FA}" type="pres">
      <dgm:prSet presAssocID="{634D644A-CAC4-4D5D-8B03-C40D10A72363}" presName="text_1" presStyleLbl="node1" presStyleIdx="0" presStyleCnt="4">
        <dgm:presLayoutVars>
          <dgm:bulletEnabled val="1"/>
        </dgm:presLayoutVars>
      </dgm:prSet>
      <dgm:spPr/>
    </dgm:pt>
    <dgm:pt modelId="{D7CB8EA7-0FF4-4D99-8C5C-0863F53896FD}" type="pres">
      <dgm:prSet presAssocID="{634D644A-CAC4-4D5D-8B03-C40D10A72363}" presName="accent_1" presStyleCnt="0"/>
      <dgm:spPr/>
    </dgm:pt>
    <dgm:pt modelId="{500A606E-D57D-4451-913C-0B4C2F1A2F58}" type="pres">
      <dgm:prSet presAssocID="{634D644A-CAC4-4D5D-8B03-C40D10A72363}" presName="accentRepeatNode" presStyleLbl="solidFgAcc1" presStyleIdx="0" presStyleCnt="4"/>
      <dgm:spPr/>
    </dgm:pt>
    <dgm:pt modelId="{5D087E11-6265-47DD-9EB9-8F8300B18B24}" type="pres">
      <dgm:prSet presAssocID="{976EF673-80C8-470A-ACDC-47BC8ACD5ABB}" presName="text_2" presStyleLbl="node1" presStyleIdx="1" presStyleCnt="4">
        <dgm:presLayoutVars>
          <dgm:bulletEnabled val="1"/>
        </dgm:presLayoutVars>
      </dgm:prSet>
      <dgm:spPr/>
    </dgm:pt>
    <dgm:pt modelId="{1BE99780-29FF-42E7-B83D-72AAD55545FA}" type="pres">
      <dgm:prSet presAssocID="{976EF673-80C8-470A-ACDC-47BC8ACD5ABB}" presName="accent_2" presStyleCnt="0"/>
      <dgm:spPr/>
    </dgm:pt>
    <dgm:pt modelId="{86FB935C-3626-4B52-8AEB-DA57000AEB43}" type="pres">
      <dgm:prSet presAssocID="{976EF673-80C8-470A-ACDC-47BC8ACD5ABB}" presName="accentRepeatNode" presStyleLbl="solidFgAcc1" presStyleIdx="1" presStyleCnt="4"/>
      <dgm:spPr/>
    </dgm:pt>
    <dgm:pt modelId="{F3F7726C-E6F5-40D3-B86C-AAF96199FB35}" type="pres">
      <dgm:prSet presAssocID="{2EB9A5F5-793C-4CBF-BC81-98DE1B6BAB71}" presName="text_3" presStyleLbl="node1" presStyleIdx="2" presStyleCnt="4">
        <dgm:presLayoutVars>
          <dgm:bulletEnabled val="1"/>
        </dgm:presLayoutVars>
      </dgm:prSet>
      <dgm:spPr/>
    </dgm:pt>
    <dgm:pt modelId="{C4E75074-65B1-451A-9BA2-3BCFE6A66BB4}" type="pres">
      <dgm:prSet presAssocID="{2EB9A5F5-793C-4CBF-BC81-98DE1B6BAB71}" presName="accent_3" presStyleCnt="0"/>
      <dgm:spPr/>
    </dgm:pt>
    <dgm:pt modelId="{DF0048FB-7CDD-4BAC-8921-6A16353131C3}" type="pres">
      <dgm:prSet presAssocID="{2EB9A5F5-793C-4CBF-BC81-98DE1B6BAB71}" presName="accentRepeatNode" presStyleLbl="solidFgAcc1" presStyleIdx="2" presStyleCnt="4"/>
      <dgm:spPr/>
    </dgm:pt>
    <dgm:pt modelId="{F4407C39-1985-45BD-8E33-B8BC5EC1E66F}" type="pres">
      <dgm:prSet presAssocID="{FDDB26A6-BF10-452C-8D3A-D01D99B53B87}" presName="text_4" presStyleLbl="node1" presStyleIdx="3" presStyleCnt="4">
        <dgm:presLayoutVars>
          <dgm:bulletEnabled val="1"/>
        </dgm:presLayoutVars>
      </dgm:prSet>
      <dgm:spPr/>
    </dgm:pt>
    <dgm:pt modelId="{F4F0E5A5-3324-4E15-A1D3-4C9D945E6DBE}" type="pres">
      <dgm:prSet presAssocID="{FDDB26A6-BF10-452C-8D3A-D01D99B53B87}" presName="accent_4" presStyleCnt="0"/>
      <dgm:spPr/>
    </dgm:pt>
    <dgm:pt modelId="{8D741D49-B4D0-4EB4-A70D-DBC7356D1556}" type="pres">
      <dgm:prSet presAssocID="{FDDB26A6-BF10-452C-8D3A-D01D99B53B87}" presName="accentRepeatNode" presStyleLbl="solidFgAcc1" presStyleIdx="3" presStyleCnt="4"/>
      <dgm:spPr/>
    </dgm:pt>
  </dgm:ptLst>
  <dgm:cxnLst>
    <dgm:cxn modelId="{00F64813-5C7E-4A17-B0FE-4A369317934B}" srcId="{DA04D1D2-373E-4022-9C78-0495FAABB9D8}" destId="{FDDB26A6-BF10-452C-8D3A-D01D99B53B87}" srcOrd="3" destOrd="0" parTransId="{C5DEABA9-E87B-4689-A2C1-7F7B7E14BD0A}" sibTransId="{EFA490A3-E9F0-409A-8A3A-64AA81B1C0E7}"/>
    <dgm:cxn modelId="{B1B00444-9C53-4988-9F5F-24AEBF078FD2}" type="presOf" srcId="{976EF673-80C8-470A-ACDC-47BC8ACD5ABB}" destId="{5D087E11-6265-47DD-9EB9-8F8300B18B24}" srcOrd="0" destOrd="0" presId="urn:microsoft.com/office/officeart/2008/layout/VerticalCurvedList"/>
    <dgm:cxn modelId="{908E324C-1BF9-4047-82C4-1967EB757AAF}" type="presOf" srcId="{FDDB26A6-BF10-452C-8D3A-D01D99B53B87}" destId="{F4407C39-1985-45BD-8E33-B8BC5EC1E66F}" srcOrd="0" destOrd="0" presId="urn:microsoft.com/office/officeart/2008/layout/VerticalCurvedList"/>
    <dgm:cxn modelId="{DF3A3650-0B98-4502-82CC-2C86CDD9D32C}" srcId="{DA04D1D2-373E-4022-9C78-0495FAABB9D8}" destId="{2EB9A5F5-793C-4CBF-BC81-98DE1B6BAB71}" srcOrd="2" destOrd="0" parTransId="{44BF7473-A2BD-4ADB-A804-0AB95165BB9F}" sibTransId="{C470F540-52D1-4533-B550-E334CFF8B812}"/>
    <dgm:cxn modelId="{0651B894-7538-44BF-9D73-303D91B057B8}" type="presOf" srcId="{2EB9A5F5-793C-4CBF-BC81-98DE1B6BAB71}" destId="{F3F7726C-E6F5-40D3-B86C-AAF96199FB35}" srcOrd="0" destOrd="0" presId="urn:microsoft.com/office/officeart/2008/layout/VerticalCurvedList"/>
    <dgm:cxn modelId="{7CC76F95-BD15-44BF-9196-5578D83F496F}" type="presOf" srcId="{634D644A-CAC4-4D5D-8B03-C40D10A72363}" destId="{6C283518-B1D7-44FD-9958-37511E5196FA}" srcOrd="0" destOrd="0" presId="urn:microsoft.com/office/officeart/2008/layout/VerticalCurvedList"/>
    <dgm:cxn modelId="{C03EFFA8-2402-4D8E-849D-DB27EA10FE80}" type="presOf" srcId="{DA04D1D2-373E-4022-9C78-0495FAABB9D8}" destId="{EC068BDE-BC91-49F6-8D19-70C48C1CEDDE}" srcOrd="0" destOrd="0" presId="urn:microsoft.com/office/officeart/2008/layout/VerticalCurvedList"/>
    <dgm:cxn modelId="{88A29AB3-7431-437E-9F40-5736CA4EB926}" type="presOf" srcId="{3989C55E-3CAD-41C1-9F08-6AC26B0518B6}" destId="{917E91AB-3443-476A-B1D4-C9F0E25F91DB}" srcOrd="0" destOrd="0" presId="urn:microsoft.com/office/officeart/2008/layout/VerticalCurvedList"/>
    <dgm:cxn modelId="{840D5CB6-0E89-496F-8D9D-74A22B9141A5}" srcId="{DA04D1D2-373E-4022-9C78-0495FAABB9D8}" destId="{634D644A-CAC4-4D5D-8B03-C40D10A72363}" srcOrd="0" destOrd="0" parTransId="{482294FF-F25D-4A6A-93F3-657FDF5C3462}" sibTransId="{3989C55E-3CAD-41C1-9F08-6AC26B0518B6}"/>
    <dgm:cxn modelId="{BB24FABA-C41E-4DDC-ADC7-F14299EB7C4B}" srcId="{DA04D1D2-373E-4022-9C78-0495FAABB9D8}" destId="{976EF673-80C8-470A-ACDC-47BC8ACD5ABB}" srcOrd="1" destOrd="0" parTransId="{E6B3B06E-9B76-4E86-8D56-3AFF56F15818}" sibTransId="{D899A558-A964-4DD9-AF7F-A67CE65B466A}"/>
    <dgm:cxn modelId="{E7772F7B-6983-4136-8646-53AE3231906C}" type="presParOf" srcId="{EC068BDE-BC91-49F6-8D19-70C48C1CEDDE}" destId="{63D965F7-4B68-493E-AF1A-25B86DF0631D}" srcOrd="0" destOrd="0" presId="urn:microsoft.com/office/officeart/2008/layout/VerticalCurvedList"/>
    <dgm:cxn modelId="{F1147A85-A0FC-4A03-AD39-49C6AFAB19C5}" type="presParOf" srcId="{63D965F7-4B68-493E-AF1A-25B86DF0631D}" destId="{6C2675D1-9B32-4B64-8B4D-9926226E289B}" srcOrd="0" destOrd="0" presId="urn:microsoft.com/office/officeart/2008/layout/VerticalCurvedList"/>
    <dgm:cxn modelId="{10F96214-D556-4BD8-A655-BD4645F4B116}" type="presParOf" srcId="{6C2675D1-9B32-4B64-8B4D-9926226E289B}" destId="{4C3F5B27-FE88-4E65-BF85-2AF70297C5C9}" srcOrd="0" destOrd="0" presId="urn:microsoft.com/office/officeart/2008/layout/VerticalCurvedList"/>
    <dgm:cxn modelId="{B5146B31-875F-4450-B5D6-D18459C540C0}" type="presParOf" srcId="{6C2675D1-9B32-4B64-8B4D-9926226E289B}" destId="{917E91AB-3443-476A-B1D4-C9F0E25F91DB}" srcOrd="1" destOrd="0" presId="urn:microsoft.com/office/officeart/2008/layout/VerticalCurvedList"/>
    <dgm:cxn modelId="{BD4E54CB-CA4A-4D8B-9200-9DE90BB8783F}" type="presParOf" srcId="{6C2675D1-9B32-4B64-8B4D-9926226E289B}" destId="{08E0B316-5D10-47CA-B881-267436BA4E85}" srcOrd="2" destOrd="0" presId="urn:microsoft.com/office/officeart/2008/layout/VerticalCurvedList"/>
    <dgm:cxn modelId="{9FD343E9-9F81-4909-97D0-8370C25BCDB6}" type="presParOf" srcId="{6C2675D1-9B32-4B64-8B4D-9926226E289B}" destId="{F1F3D2BF-E6B4-4A5B-AF15-DEF391AF8C1F}" srcOrd="3" destOrd="0" presId="urn:microsoft.com/office/officeart/2008/layout/VerticalCurvedList"/>
    <dgm:cxn modelId="{632BF986-749A-441B-9F2A-92963A689FDE}" type="presParOf" srcId="{63D965F7-4B68-493E-AF1A-25B86DF0631D}" destId="{6C283518-B1D7-44FD-9958-37511E5196FA}" srcOrd="1" destOrd="0" presId="urn:microsoft.com/office/officeart/2008/layout/VerticalCurvedList"/>
    <dgm:cxn modelId="{C966C41C-BAA1-4BA5-A289-CEBC98AF3308}" type="presParOf" srcId="{63D965F7-4B68-493E-AF1A-25B86DF0631D}" destId="{D7CB8EA7-0FF4-4D99-8C5C-0863F53896FD}" srcOrd="2" destOrd="0" presId="urn:microsoft.com/office/officeart/2008/layout/VerticalCurvedList"/>
    <dgm:cxn modelId="{E02B682C-787E-4C09-A237-9B1356233C95}" type="presParOf" srcId="{D7CB8EA7-0FF4-4D99-8C5C-0863F53896FD}" destId="{500A606E-D57D-4451-913C-0B4C2F1A2F58}" srcOrd="0" destOrd="0" presId="urn:microsoft.com/office/officeart/2008/layout/VerticalCurvedList"/>
    <dgm:cxn modelId="{2461C40F-E189-43B7-882D-0EAE34295428}" type="presParOf" srcId="{63D965F7-4B68-493E-AF1A-25B86DF0631D}" destId="{5D087E11-6265-47DD-9EB9-8F8300B18B24}" srcOrd="3" destOrd="0" presId="urn:microsoft.com/office/officeart/2008/layout/VerticalCurvedList"/>
    <dgm:cxn modelId="{46AEF64E-5069-48C2-8CCD-9FB69AEACD09}" type="presParOf" srcId="{63D965F7-4B68-493E-AF1A-25B86DF0631D}" destId="{1BE99780-29FF-42E7-B83D-72AAD55545FA}" srcOrd="4" destOrd="0" presId="urn:microsoft.com/office/officeart/2008/layout/VerticalCurvedList"/>
    <dgm:cxn modelId="{B26DB93E-7D6E-4405-8ADD-3A37474BC9F3}" type="presParOf" srcId="{1BE99780-29FF-42E7-B83D-72AAD55545FA}" destId="{86FB935C-3626-4B52-8AEB-DA57000AEB43}" srcOrd="0" destOrd="0" presId="urn:microsoft.com/office/officeart/2008/layout/VerticalCurvedList"/>
    <dgm:cxn modelId="{4C2B4693-7703-4D72-BD04-D181D59A78D4}" type="presParOf" srcId="{63D965F7-4B68-493E-AF1A-25B86DF0631D}" destId="{F3F7726C-E6F5-40D3-B86C-AAF96199FB35}" srcOrd="5" destOrd="0" presId="urn:microsoft.com/office/officeart/2008/layout/VerticalCurvedList"/>
    <dgm:cxn modelId="{BC5437F4-20CE-4323-A4F1-7950063618A3}" type="presParOf" srcId="{63D965F7-4B68-493E-AF1A-25B86DF0631D}" destId="{C4E75074-65B1-451A-9BA2-3BCFE6A66BB4}" srcOrd="6" destOrd="0" presId="urn:microsoft.com/office/officeart/2008/layout/VerticalCurvedList"/>
    <dgm:cxn modelId="{0B15602C-6930-4F9B-892F-0DBA327F1E78}" type="presParOf" srcId="{C4E75074-65B1-451A-9BA2-3BCFE6A66BB4}" destId="{DF0048FB-7CDD-4BAC-8921-6A16353131C3}" srcOrd="0" destOrd="0" presId="urn:microsoft.com/office/officeart/2008/layout/VerticalCurvedList"/>
    <dgm:cxn modelId="{56E54C0E-DD4D-4F21-AFF4-A34FC665405B}" type="presParOf" srcId="{63D965F7-4B68-493E-AF1A-25B86DF0631D}" destId="{F4407C39-1985-45BD-8E33-B8BC5EC1E66F}" srcOrd="7" destOrd="0" presId="urn:microsoft.com/office/officeart/2008/layout/VerticalCurvedList"/>
    <dgm:cxn modelId="{521E336F-54CF-4C10-8AD2-F50252090891}" type="presParOf" srcId="{63D965F7-4B68-493E-AF1A-25B86DF0631D}" destId="{F4F0E5A5-3324-4E15-A1D3-4C9D945E6DBE}" srcOrd="8" destOrd="0" presId="urn:microsoft.com/office/officeart/2008/layout/VerticalCurvedList"/>
    <dgm:cxn modelId="{A592A841-45C1-4921-ADB5-55A556D88EDB}" type="presParOf" srcId="{F4F0E5A5-3324-4E15-A1D3-4C9D945E6DBE}" destId="{8D741D49-B4D0-4EB4-A70D-DBC7356D15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BE6DA4-C3A7-434C-926B-3A509B9592B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8E553E2-5438-4B87-9248-295DC5133C3C}">
      <dgm:prSet phldrT="[Text]"/>
      <dgm:spPr/>
      <dgm:t>
        <a:bodyPr/>
        <a:lstStyle/>
        <a:p>
          <a:r>
            <a:rPr lang="en-US"/>
            <a:t>Giai đoạn 1</a:t>
          </a:r>
        </a:p>
      </dgm:t>
    </dgm:pt>
    <dgm:pt modelId="{3A8E9EC9-13A3-431D-B592-B2B37FC8512C}" type="parTrans" cxnId="{E9A948D2-C4EA-4472-93AC-DEE77BFD6F01}">
      <dgm:prSet/>
      <dgm:spPr/>
      <dgm:t>
        <a:bodyPr/>
        <a:lstStyle/>
        <a:p>
          <a:endParaRPr lang="en-US"/>
        </a:p>
      </dgm:t>
    </dgm:pt>
    <dgm:pt modelId="{654BD221-FFCA-4621-85E3-3EA7AB42AC70}" type="sibTrans" cxnId="{E9A948D2-C4EA-4472-93AC-DEE77BFD6F01}">
      <dgm:prSet/>
      <dgm:spPr/>
      <dgm:t>
        <a:bodyPr/>
        <a:lstStyle/>
        <a:p>
          <a:endParaRPr lang="en-US"/>
        </a:p>
      </dgm:t>
    </dgm:pt>
    <dgm:pt modelId="{F9963C0D-CEC4-4849-B073-B96E7E99F71A}">
      <dgm:prSet phldrT="[Text]"/>
      <dgm:spPr/>
      <dgm:t>
        <a:bodyPr/>
        <a:lstStyle/>
        <a:p>
          <a:r>
            <a:rPr lang="en-US"/>
            <a:t>KCB tại phòng y tế</a:t>
          </a:r>
        </a:p>
      </dgm:t>
    </dgm:pt>
    <dgm:pt modelId="{EA9FFA1F-8554-49E4-B7D8-AD9FE4C1B6B8}" type="parTrans" cxnId="{64CCC315-B136-451A-98E8-A41E9C12C2BF}">
      <dgm:prSet/>
      <dgm:spPr/>
      <dgm:t>
        <a:bodyPr/>
        <a:lstStyle/>
        <a:p>
          <a:endParaRPr lang="en-US"/>
        </a:p>
      </dgm:t>
    </dgm:pt>
    <dgm:pt modelId="{8388FB5C-6C72-4E06-BAA9-6D1B6FEF8E54}" type="sibTrans" cxnId="{64CCC315-B136-451A-98E8-A41E9C12C2BF}">
      <dgm:prSet/>
      <dgm:spPr/>
      <dgm:t>
        <a:bodyPr/>
        <a:lstStyle/>
        <a:p>
          <a:endParaRPr lang="en-US"/>
        </a:p>
      </dgm:t>
    </dgm:pt>
    <dgm:pt modelId="{D52A11AD-C5BF-4FA9-B5E9-0F296E74FC32}">
      <dgm:prSet phldrT="[Text]"/>
      <dgm:spPr/>
      <dgm:t>
        <a:bodyPr/>
        <a:lstStyle/>
        <a:p>
          <a:r>
            <a:rPr lang="en-US"/>
            <a:t>Thông báo đến CQ QLNN, Hội PHHS</a:t>
          </a:r>
        </a:p>
      </dgm:t>
    </dgm:pt>
    <dgm:pt modelId="{AFEE67A9-1BBC-4B62-8FEE-A9BE1AED1203}" type="parTrans" cxnId="{B6DD3EF5-9138-4931-9D4D-1AF1C35B2D2D}">
      <dgm:prSet/>
      <dgm:spPr/>
      <dgm:t>
        <a:bodyPr/>
        <a:lstStyle/>
        <a:p>
          <a:endParaRPr lang="en-US"/>
        </a:p>
      </dgm:t>
    </dgm:pt>
    <dgm:pt modelId="{017A5A59-CD51-4884-82A6-5F5958F37D68}" type="sibTrans" cxnId="{B6DD3EF5-9138-4931-9D4D-1AF1C35B2D2D}">
      <dgm:prSet/>
      <dgm:spPr/>
      <dgm:t>
        <a:bodyPr/>
        <a:lstStyle/>
        <a:p>
          <a:endParaRPr lang="en-US"/>
        </a:p>
      </dgm:t>
    </dgm:pt>
    <dgm:pt modelId="{EEB0E54D-2BCD-4937-B2D6-CFD5534C7B89}">
      <dgm:prSet phldrT="[Text]"/>
      <dgm:spPr/>
      <dgm:t>
        <a:bodyPr/>
        <a:lstStyle/>
        <a:p>
          <a:r>
            <a:rPr lang="en-US"/>
            <a:t>Giai đoạn 2</a:t>
          </a:r>
        </a:p>
      </dgm:t>
    </dgm:pt>
    <dgm:pt modelId="{4051FF4F-AD13-438C-8C7E-FC7C351D0CBB}" type="parTrans" cxnId="{A879C989-4F91-470F-9632-CBB7E831AD5C}">
      <dgm:prSet/>
      <dgm:spPr/>
      <dgm:t>
        <a:bodyPr/>
        <a:lstStyle/>
        <a:p>
          <a:endParaRPr lang="en-US"/>
        </a:p>
      </dgm:t>
    </dgm:pt>
    <dgm:pt modelId="{1D77B86A-62DA-4B97-B364-3851B942C14E}" type="sibTrans" cxnId="{A879C989-4F91-470F-9632-CBB7E831AD5C}">
      <dgm:prSet/>
      <dgm:spPr/>
      <dgm:t>
        <a:bodyPr/>
        <a:lstStyle/>
        <a:p>
          <a:endParaRPr lang="en-US"/>
        </a:p>
      </dgm:t>
    </dgm:pt>
    <dgm:pt modelId="{FE941B40-4448-491F-87BC-0ED7CABA298D}">
      <dgm:prSet phldrT="[Text]"/>
      <dgm:spPr/>
      <dgm:t>
        <a:bodyPr/>
        <a:lstStyle/>
        <a:p>
          <a:r>
            <a:rPr lang="en-US"/>
            <a:t>Huy động lực lượng y tế tổ chức khám và phân loại bệnh nhân</a:t>
          </a:r>
        </a:p>
      </dgm:t>
    </dgm:pt>
    <dgm:pt modelId="{ADE31403-108F-45B6-A721-B31A6385A556}" type="parTrans" cxnId="{DF47A5CB-2B6E-4F71-89A4-9DF97DA34EEF}">
      <dgm:prSet/>
      <dgm:spPr/>
      <dgm:t>
        <a:bodyPr/>
        <a:lstStyle/>
        <a:p>
          <a:endParaRPr lang="en-US"/>
        </a:p>
      </dgm:t>
    </dgm:pt>
    <dgm:pt modelId="{909E8156-85FE-4581-8E2B-8C20D0E1B591}" type="sibTrans" cxnId="{DF47A5CB-2B6E-4F71-89A4-9DF97DA34EEF}">
      <dgm:prSet/>
      <dgm:spPr/>
      <dgm:t>
        <a:bodyPr/>
        <a:lstStyle/>
        <a:p>
          <a:endParaRPr lang="en-US"/>
        </a:p>
      </dgm:t>
    </dgm:pt>
    <dgm:pt modelId="{1089ADF2-92BB-470F-AFFC-C9797D3DA075}">
      <dgm:prSet phldrT="[Text]"/>
      <dgm:spPr/>
      <dgm:t>
        <a:bodyPr/>
        <a:lstStyle/>
        <a:p>
          <a:r>
            <a:rPr lang="en-US"/>
            <a:t>Chuyển BN lên tuyến trên</a:t>
          </a:r>
        </a:p>
      </dgm:t>
    </dgm:pt>
    <dgm:pt modelId="{36857EDA-DAC1-4781-A91B-E05F1A582382}" type="parTrans" cxnId="{515C718C-5DE9-4C17-9A05-338C6D7F2A22}">
      <dgm:prSet/>
      <dgm:spPr/>
      <dgm:t>
        <a:bodyPr/>
        <a:lstStyle/>
        <a:p>
          <a:endParaRPr lang="en-US"/>
        </a:p>
      </dgm:t>
    </dgm:pt>
    <dgm:pt modelId="{079098FB-6DD9-4EBC-B032-BF73FA11115F}" type="sibTrans" cxnId="{515C718C-5DE9-4C17-9A05-338C6D7F2A22}">
      <dgm:prSet/>
      <dgm:spPr/>
      <dgm:t>
        <a:bodyPr/>
        <a:lstStyle/>
        <a:p>
          <a:endParaRPr lang="en-US"/>
        </a:p>
      </dgm:t>
    </dgm:pt>
    <dgm:pt modelId="{56D044AE-EAB0-459C-A9B3-653D7C6EB9B4}">
      <dgm:prSet phldrT="[Text]"/>
      <dgm:spPr/>
      <dgm:t>
        <a:bodyPr/>
        <a:lstStyle/>
        <a:p>
          <a:r>
            <a:rPr lang="en-US"/>
            <a:t>Giai đoạn 3</a:t>
          </a:r>
        </a:p>
      </dgm:t>
    </dgm:pt>
    <dgm:pt modelId="{4BD19BC1-2532-4924-8431-D4910CBA0B34}" type="parTrans" cxnId="{083EBB62-4527-40D8-AB06-3189D904317D}">
      <dgm:prSet/>
      <dgm:spPr/>
      <dgm:t>
        <a:bodyPr/>
        <a:lstStyle/>
        <a:p>
          <a:endParaRPr lang="en-US"/>
        </a:p>
      </dgm:t>
    </dgm:pt>
    <dgm:pt modelId="{820B824C-2904-45FE-8438-8FE17981DFC6}" type="sibTrans" cxnId="{083EBB62-4527-40D8-AB06-3189D904317D}">
      <dgm:prSet/>
      <dgm:spPr/>
      <dgm:t>
        <a:bodyPr/>
        <a:lstStyle/>
        <a:p>
          <a:endParaRPr lang="en-US"/>
        </a:p>
      </dgm:t>
    </dgm:pt>
    <dgm:pt modelId="{37201943-080B-4EF1-A86A-A563D909215A}">
      <dgm:prSet phldrT="[Text]"/>
      <dgm:spPr/>
      <dgm:t>
        <a:bodyPr/>
        <a:lstStyle/>
        <a:p>
          <a:r>
            <a:rPr lang="en-US"/>
            <a:t>Điều tra nguyên nhân, xác định bữa ăn nguyên nhân, thức ăn nguyên nhân</a:t>
          </a:r>
        </a:p>
      </dgm:t>
    </dgm:pt>
    <dgm:pt modelId="{53D992E9-F94A-44D9-8CF4-C682E0F900EE}" type="parTrans" cxnId="{9D6C0D7C-6C6D-4910-BECD-DE89E6E7C144}">
      <dgm:prSet/>
      <dgm:spPr/>
      <dgm:t>
        <a:bodyPr/>
        <a:lstStyle/>
        <a:p>
          <a:endParaRPr lang="en-US"/>
        </a:p>
      </dgm:t>
    </dgm:pt>
    <dgm:pt modelId="{EC8DCC5D-ECDA-4AE6-94FD-15538215A93F}" type="sibTrans" cxnId="{9D6C0D7C-6C6D-4910-BECD-DE89E6E7C144}">
      <dgm:prSet/>
      <dgm:spPr/>
      <dgm:t>
        <a:bodyPr/>
        <a:lstStyle/>
        <a:p>
          <a:endParaRPr lang="en-US"/>
        </a:p>
      </dgm:t>
    </dgm:pt>
    <dgm:pt modelId="{35D39877-59F6-4269-83B8-B67F66BDC715}">
      <dgm:prSet phldrT="[Text]"/>
      <dgm:spPr/>
      <dgm:t>
        <a:bodyPr/>
        <a:lstStyle/>
        <a:p>
          <a:r>
            <a:rPr lang="en-US"/>
            <a:t>Tổng vệ sinh, khử trùng môi trường</a:t>
          </a:r>
        </a:p>
      </dgm:t>
    </dgm:pt>
    <dgm:pt modelId="{F910D17D-FE33-444F-AA0B-18D3C16E4B5D}" type="parTrans" cxnId="{5AEBB2D5-2E70-4C70-8DB5-5DE76768B285}">
      <dgm:prSet/>
      <dgm:spPr/>
      <dgm:t>
        <a:bodyPr/>
        <a:lstStyle/>
        <a:p>
          <a:endParaRPr lang="en-US"/>
        </a:p>
      </dgm:t>
    </dgm:pt>
    <dgm:pt modelId="{1B823518-8E8B-40C1-A742-77C9ADA6A666}" type="sibTrans" cxnId="{5AEBB2D5-2E70-4C70-8DB5-5DE76768B285}">
      <dgm:prSet/>
      <dgm:spPr/>
      <dgm:t>
        <a:bodyPr/>
        <a:lstStyle/>
        <a:p>
          <a:endParaRPr lang="en-US"/>
        </a:p>
      </dgm:t>
    </dgm:pt>
    <dgm:pt modelId="{720A8FBB-1EA2-4643-932D-E9A1226CCCC4}" type="pres">
      <dgm:prSet presAssocID="{8BBE6DA4-C3A7-434C-926B-3A509B9592B6}" presName="Name0" presStyleCnt="0">
        <dgm:presLayoutVars>
          <dgm:dir/>
          <dgm:animLvl val="lvl"/>
          <dgm:resizeHandles val="exact"/>
        </dgm:presLayoutVars>
      </dgm:prSet>
      <dgm:spPr/>
    </dgm:pt>
    <dgm:pt modelId="{B12AF07A-EB4F-4C68-B6DD-47AA0E511923}" type="pres">
      <dgm:prSet presAssocID="{56D044AE-EAB0-459C-A9B3-653D7C6EB9B4}" presName="boxAndChildren" presStyleCnt="0"/>
      <dgm:spPr/>
    </dgm:pt>
    <dgm:pt modelId="{13E54746-AB4A-4B37-BF5C-2219ADC679B7}" type="pres">
      <dgm:prSet presAssocID="{56D044AE-EAB0-459C-A9B3-653D7C6EB9B4}" presName="parentTextBox" presStyleLbl="node1" presStyleIdx="0" presStyleCnt="3"/>
      <dgm:spPr/>
    </dgm:pt>
    <dgm:pt modelId="{3E00F53B-2A62-40F7-8307-5E0B6686CB12}" type="pres">
      <dgm:prSet presAssocID="{56D044AE-EAB0-459C-A9B3-653D7C6EB9B4}" presName="entireBox" presStyleLbl="node1" presStyleIdx="0" presStyleCnt="3"/>
      <dgm:spPr/>
    </dgm:pt>
    <dgm:pt modelId="{8C77FDBC-64DA-403B-A7E2-7671C598D2D9}" type="pres">
      <dgm:prSet presAssocID="{56D044AE-EAB0-459C-A9B3-653D7C6EB9B4}" presName="descendantBox" presStyleCnt="0"/>
      <dgm:spPr/>
    </dgm:pt>
    <dgm:pt modelId="{578CDDEC-4FB8-4B46-A180-C4C6855ED37C}" type="pres">
      <dgm:prSet presAssocID="{37201943-080B-4EF1-A86A-A563D909215A}" presName="childTextBox" presStyleLbl="fgAccFollowNode1" presStyleIdx="0" presStyleCnt="6">
        <dgm:presLayoutVars>
          <dgm:bulletEnabled val="1"/>
        </dgm:presLayoutVars>
      </dgm:prSet>
      <dgm:spPr/>
    </dgm:pt>
    <dgm:pt modelId="{72D4765E-7A7A-4F29-A3E6-B9C97ACD0CF1}" type="pres">
      <dgm:prSet presAssocID="{35D39877-59F6-4269-83B8-B67F66BDC715}" presName="childTextBox" presStyleLbl="fgAccFollowNode1" presStyleIdx="1" presStyleCnt="6" custLinFactNeighborX="1750" custLinFactNeighborY="-4188">
        <dgm:presLayoutVars>
          <dgm:bulletEnabled val="1"/>
        </dgm:presLayoutVars>
      </dgm:prSet>
      <dgm:spPr/>
    </dgm:pt>
    <dgm:pt modelId="{E880FF98-48E4-49CE-8C94-7BAC76DB97E6}" type="pres">
      <dgm:prSet presAssocID="{1D77B86A-62DA-4B97-B364-3851B942C14E}" presName="sp" presStyleCnt="0"/>
      <dgm:spPr/>
    </dgm:pt>
    <dgm:pt modelId="{76CB5914-F908-43A2-9626-8752B26931D2}" type="pres">
      <dgm:prSet presAssocID="{EEB0E54D-2BCD-4937-B2D6-CFD5534C7B89}" presName="arrowAndChildren" presStyleCnt="0"/>
      <dgm:spPr/>
    </dgm:pt>
    <dgm:pt modelId="{0345DDCB-C37B-4A8B-ACE5-36009933B731}" type="pres">
      <dgm:prSet presAssocID="{EEB0E54D-2BCD-4937-B2D6-CFD5534C7B89}" presName="parentTextArrow" presStyleLbl="node1" presStyleIdx="0" presStyleCnt="3"/>
      <dgm:spPr/>
    </dgm:pt>
    <dgm:pt modelId="{A869550A-4FDB-443E-A890-7967BC910D67}" type="pres">
      <dgm:prSet presAssocID="{EEB0E54D-2BCD-4937-B2D6-CFD5534C7B89}" presName="arrow" presStyleLbl="node1" presStyleIdx="1" presStyleCnt="3"/>
      <dgm:spPr/>
    </dgm:pt>
    <dgm:pt modelId="{31D61692-28D3-4AE5-88C5-3379D6D045AB}" type="pres">
      <dgm:prSet presAssocID="{EEB0E54D-2BCD-4937-B2D6-CFD5534C7B89}" presName="descendantArrow" presStyleCnt="0"/>
      <dgm:spPr/>
    </dgm:pt>
    <dgm:pt modelId="{FEED171A-AA0D-450A-B485-9C032851481F}" type="pres">
      <dgm:prSet presAssocID="{FE941B40-4448-491F-87BC-0ED7CABA298D}" presName="childTextArrow" presStyleLbl="fgAccFollowNode1" presStyleIdx="2" presStyleCnt="6">
        <dgm:presLayoutVars>
          <dgm:bulletEnabled val="1"/>
        </dgm:presLayoutVars>
      </dgm:prSet>
      <dgm:spPr/>
    </dgm:pt>
    <dgm:pt modelId="{EEAD6EE9-47F3-4B4D-A2F5-C880913E7F99}" type="pres">
      <dgm:prSet presAssocID="{1089ADF2-92BB-470F-AFFC-C9797D3DA075}" presName="childTextArrow" presStyleLbl="fgAccFollowNode1" presStyleIdx="3" presStyleCnt="6">
        <dgm:presLayoutVars>
          <dgm:bulletEnabled val="1"/>
        </dgm:presLayoutVars>
      </dgm:prSet>
      <dgm:spPr/>
    </dgm:pt>
    <dgm:pt modelId="{6B74C84D-952B-44AE-B9F6-D3AA4E41EA29}" type="pres">
      <dgm:prSet presAssocID="{654BD221-FFCA-4621-85E3-3EA7AB42AC70}" presName="sp" presStyleCnt="0"/>
      <dgm:spPr/>
    </dgm:pt>
    <dgm:pt modelId="{C34B330F-A994-4B9B-A04B-234747081671}" type="pres">
      <dgm:prSet presAssocID="{B8E553E2-5438-4B87-9248-295DC5133C3C}" presName="arrowAndChildren" presStyleCnt="0"/>
      <dgm:spPr/>
    </dgm:pt>
    <dgm:pt modelId="{0C18AB09-C47E-4517-833A-447FBDAD62D3}" type="pres">
      <dgm:prSet presAssocID="{B8E553E2-5438-4B87-9248-295DC5133C3C}" presName="parentTextArrow" presStyleLbl="node1" presStyleIdx="1" presStyleCnt="3"/>
      <dgm:spPr/>
    </dgm:pt>
    <dgm:pt modelId="{37C4DB0E-7C70-4C49-85C1-B6A10B202820}" type="pres">
      <dgm:prSet presAssocID="{B8E553E2-5438-4B87-9248-295DC5133C3C}" presName="arrow" presStyleLbl="node1" presStyleIdx="2" presStyleCnt="3"/>
      <dgm:spPr/>
    </dgm:pt>
    <dgm:pt modelId="{724B7DFE-B180-42B0-B219-ECE4A20B454C}" type="pres">
      <dgm:prSet presAssocID="{B8E553E2-5438-4B87-9248-295DC5133C3C}" presName="descendantArrow" presStyleCnt="0"/>
      <dgm:spPr/>
    </dgm:pt>
    <dgm:pt modelId="{6CBD786E-3526-45C7-A1EB-420214E7D9BD}" type="pres">
      <dgm:prSet presAssocID="{F9963C0D-CEC4-4849-B073-B96E7E99F71A}" presName="childTextArrow" presStyleLbl="fgAccFollowNode1" presStyleIdx="4" presStyleCnt="6">
        <dgm:presLayoutVars>
          <dgm:bulletEnabled val="1"/>
        </dgm:presLayoutVars>
      </dgm:prSet>
      <dgm:spPr/>
    </dgm:pt>
    <dgm:pt modelId="{B43C966D-29A7-4ED3-87C0-1C51AB4D0625}" type="pres">
      <dgm:prSet presAssocID="{D52A11AD-C5BF-4FA9-B5E9-0F296E74FC32}" presName="childTextArrow" presStyleLbl="fgAccFollowNode1" presStyleIdx="5" presStyleCnt="6">
        <dgm:presLayoutVars>
          <dgm:bulletEnabled val="1"/>
        </dgm:presLayoutVars>
      </dgm:prSet>
      <dgm:spPr/>
    </dgm:pt>
  </dgm:ptLst>
  <dgm:cxnLst>
    <dgm:cxn modelId="{97904701-DC84-44CC-ACA5-8E2BE2BC5F83}" type="presOf" srcId="{B8E553E2-5438-4B87-9248-295DC5133C3C}" destId="{37C4DB0E-7C70-4C49-85C1-B6A10B202820}" srcOrd="1" destOrd="0" presId="urn:microsoft.com/office/officeart/2005/8/layout/process4"/>
    <dgm:cxn modelId="{64CCC315-B136-451A-98E8-A41E9C12C2BF}" srcId="{B8E553E2-5438-4B87-9248-295DC5133C3C}" destId="{F9963C0D-CEC4-4849-B073-B96E7E99F71A}" srcOrd="0" destOrd="0" parTransId="{EA9FFA1F-8554-49E4-B7D8-AD9FE4C1B6B8}" sibTransId="{8388FB5C-6C72-4E06-BAA9-6D1B6FEF8E54}"/>
    <dgm:cxn modelId="{CBD37024-42C1-41D8-9D87-E1A415158E0A}" type="presOf" srcId="{D52A11AD-C5BF-4FA9-B5E9-0F296E74FC32}" destId="{B43C966D-29A7-4ED3-87C0-1C51AB4D0625}" srcOrd="0" destOrd="0" presId="urn:microsoft.com/office/officeart/2005/8/layout/process4"/>
    <dgm:cxn modelId="{261AB62D-1C82-4450-B25A-3850E0F3632A}" type="presOf" srcId="{B8E553E2-5438-4B87-9248-295DC5133C3C}" destId="{0C18AB09-C47E-4517-833A-447FBDAD62D3}" srcOrd="0" destOrd="0" presId="urn:microsoft.com/office/officeart/2005/8/layout/process4"/>
    <dgm:cxn modelId="{86753A2E-1887-4589-8FE0-9EC389D608F4}" type="presOf" srcId="{56D044AE-EAB0-459C-A9B3-653D7C6EB9B4}" destId="{3E00F53B-2A62-40F7-8307-5E0B6686CB12}" srcOrd="1" destOrd="0" presId="urn:microsoft.com/office/officeart/2005/8/layout/process4"/>
    <dgm:cxn modelId="{083EBB62-4527-40D8-AB06-3189D904317D}" srcId="{8BBE6DA4-C3A7-434C-926B-3A509B9592B6}" destId="{56D044AE-EAB0-459C-A9B3-653D7C6EB9B4}" srcOrd="2" destOrd="0" parTransId="{4BD19BC1-2532-4924-8431-D4910CBA0B34}" sibTransId="{820B824C-2904-45FE-8438-8FE17981DFC6}"/>
    <dgm:cxn modelId="{17B0206E-E293-4FB9-A6A0-8B1F9C079DF8}" type="presOf" srcId="{37201943-080B-4EF1-A86A-A563D909215A}" destId="{578CDDEC-4FB8-4B46-A180-C4C6855ED37C}" srcOrd="0" destOrd="0" presId="urn:microsoft.com/office/officeart/2005/8/layout/process4"/>
    <dgm:cxn modelId="{2082BF56-B238-4C3C-8EB1-2552A22A330B}" type="presOf" srcId="{EEB0E54D-2BCD-4937-B2D6-CFD5534C7B89}" destId="{0345DDCB-C37B-4A8B-ACE5-36009933B731}" srcOrd="0" destOrd="0" presId="urn:microsoft.com/office/officeart/2005/8/layout/process4"/>
    <dgm:cxn modelId="{CBD12B59-10BA-46C1-9307-836A3CDC028D}" type="presOf" srcId="{1089ADF2-92BB-470F-AFFC-C9797D3DA075}" destId="{EEAD6EE9-47F3-4B4D-A2F5-C880913E7F99}" srcOrd="0" destOrd="0" presId="urn:microsoft.com/office/officeart/2005/8/layout/process4"/>
    <dgm:cxn modelId="{9D6C0D7C-6C6D-4910-BECD-DE89E6E7C144}" srcId="{56D044AE-EAB0-459C-A9B3-653D7C6EB9B4}" destId="{37201943-080B-4EF1-A86A-A563D909215A}" srcOrd="0" destOrd="0" parTransId="{53D992E9-F94A-44D9-8CF4-C682E0F900EE}" sibTransId="{EC8DCC5D-ECDA-4AE6-94FD-15538215A93F}"/>
    <dgm:cxn modelId="{E9115882-1049-4A09-A75A-08C067BF93FB}" type="presOf" srcId="{EEB0E54D-2BCD-4937-B2D6-CFD5534C7B89}" destId="{A869550A-4FDB-443E-A890-7967BC910D67}" srcOrd="1" destOrd="0" presId="urn:microsoft.com/office/officeart/2005/8/layout/process4"/>
    <dgm:cxn modelId="{A879C989-4F91-470F-9632-CBB7E831AD5C}" srcId="{8BBE6DA4-C3A7-434C-926B-3A509B9592B6}" destId="{EEB0E54D-2BCD-4937-B2D6-CFD5534C7B89}" srcOrd="1" destOrd="0" parTransId="{4051FF4F-AD13-438C-8C7E-FC7C351D0CBB}" sibTransId="{1D77B86A-62DA-4B97-B364-3851B942C14E}"/>
    <dgm:cxn modelId="{2B23A08A-D513-4CDC-A093-65CE34B12847}" type="presOf" srcId="{8BBE6DA4-C3A7-434C-926B-3A509B9592B6}" destId="{720A8FBB-1EA2-4643-932D-E9A1226CCCC4}" srcOrd="0" destOrd="0" presId="urn:microsoft.com/office/officeart/2005/8/layout/process4"/>
    <dgm:cxn modelId="{515C718C-5DE9-4C17-9A05-338C6D7F2A22}" srcId="{EEB0E54D-2BCD-4937-B2D6-CFD5534C7B89}" destId="{1089ADF2-92BB-470F-AFFC-C9797D3DA075}" srcOrd="1" destOrd="0" parTransId="{36857EDA-DAC1-4781-A91B-E05F1A582382}" sibTransId="{079098FB-6DD9-4EBC-B032-BF73FA11115F}"/>
    <dgm:cxn modelId="{93CBADA1-35FE-4813-B3C7-CD9DFCBB1A85}" type="presOf" srcId="{35D39877-59F6-4269-83B8-B67F66BDC715}" destId="{72D4765E-7A7A-4F29-A3E6-B9C97ACD0CF1}" srcOrd="0" destOrd="0" presId="urn:microsoft.com/office/officeart/2005/8/layout/process4"/>
    <dgm:cxn modelId="{DF47A5CB-2B6E-4F71-89A4-9DF97DA34EEF}" srcId="{EEB0E54D-2BCD-4937-B2D6-CFD5534C7B89}" destId="{FE941B40-4448-491F-87BC-0ED7CABA298D}" srcOrd="0" destOrd="0" parTransId="{ADE31403-108F-45B6-A721-B31A6385A556}" sibTransId="{909E8156-85FE-4581-8E2B-8C20D0E1B591}"/>
    <dgm:cxn modelId="{E9A948D2-C4EA-4472-93AC-DEE77BFD6F01}" srcId="{8BBE6DA4-C3A7-434C-926B-3A509B9592B6}" destId="{B8E553E2-5438-4B87-9248-295DC5133C3C}" srcOrd="0" destOrd="0" parTransId="{3A8E9EC9-13A3-431D-B592-B2B37FC8512C}" sibTransId="{654BD221-FFCA-4621-85E3-3EA7AB42AC70}"/>
    <dgm:cxn modelId="{5AEBB2D5-2E70-4C70-8DB5-5DE76768B285}" srcId="{56D044AE-EAB0-459C-A9B3-653D7C6EB9B4}" destId="{35D39877-59F6-4269-83B8-B67F66BDC715}" srcOrd="1" destOrd="0" parTransId="{F910D17D-FE33-444F-AA0B-18D3C16E4B5D}" sibTransId="{1B823518-8E8B-40C1-A742-77C9ADA6A666}"/>
    <dgm:cxn modelId="{382764D6-4CE8-4B5C-BB89-6199CE8A5F40}" type="presOf" srcId="{F9963C0D-CEC4-4849-B073-B96E7E99F71A}" destId="{6CBD786E-3526-45C7-A1EB-420214E7D9BD}" srcOrd="0" destOrd="0" presId="urn:microsoft.com/office/officeart/2005/8/layout/process4"/>
    <dgm:cxn modelId="{10298BE0-261A-4141-934B-EC78CE8B6E6D}" type="presOf" srcId="{56D044AE-EAB0-459C-A9B3-653D7C6EB9B4}" destId="{13E54746-AB4A-4B37-BF5C-2219ADC679B7}" srcOrd="0" destOrd="0" presId="urn:microsoft.com/office/officeart/2005/8/layout/process4"/>
    <dgm:cxn modelId="{D64919E2-350C-4D3A-9DE7-3C90544C6774}" type="presOf" srcId="{FE941B40-4448-491F-87BC-0ED7CABA298D}" destId="{FEED171A-AA0D-450A-B485-9C032851481F}" srcOrd="0" destOrd="0" presId="urn:microsoft.com/office/officeart/2005/8/layout/process4"/>
    <dgm:cxn modelId="{B6DD3EF5-9138-4931-9D4D-1AF1C35B2D2D}" srcId="{B8E553E2-5438-4B87-9248-295DC5133C3C}" destId="{D52A11AD-C5BF-4FA9-B5E9-0F296E74FC32}" srcOrd="1" destOrd="0" parTransId="{AFEE67A9-1BBC-4B62-8FEE-A9BE1AED1203}" sibTransId="{017A5A59-CD51-4884-82A6-5F5958F37D68}"/>
    <dgm:cxn modelId="{EB6FE627-56D1-4025-9847-F39E7983EA99}" type="presParOf" srcId="{720A8FBB-1EA2-4643-932D-E9A1226CCCC4}" destId="{B12AF07A-EB4F-4C68-B6DD-47AA0E511923}" srcOrd="0" destOrd="0" presId="urn:microsoft.com/office/officeart/2005/8/layout/process4"/>
    <dgm:cxn modelId="{A6A9E9D7-3768-4EA0-A69A-69769856902D}" type="presParOf" srcId="{B12AF07A-EB4F-4C68-B6DD-47AA0E511923}" destId="{13E54746-AB4A-4B37-BF5C-2219ADC679B7}" srcOrd="0" destOrd="0" presId="urn:microsoft.com/office/officeart/2005/8/layout/process4"/>
    <dgm:cxn modelId="{43506D48-711C-49C8-AD41-58EDDAF8CEE5}" type="presParOf" srcId="{B12AF07A-EB4F-4C68-B6DD-47AA0E511923}" destId="{3E00F53B-2A62-40F7-8307-5E0B6686CB12}" srcOrd="1" destOrd="0" presId="urn:microsoft.com/office/officeart/2005/8/layout/process4"/>
    <dgm:cxn modelId="{1C17DC40-DB31-4F3D-AE93-4E43761A9D4C}" type="presParOf" srcId="{B12AF07A-EB4F-4C68-B6DD-47AA0E511923}" destId="{8C77FDBC-64DA-403B-A7E2-7671C598D2D9}" srcOrd="2" destOrd="0" presId="urn:microsoft.com/office/officeart/2005/8/layout/process4"/>
    <dgm:cxn modelId="{7345E9F2-BCDF-419F-A8B2-1D2C97FDD504}" type="presParOf" srcId="{8C77FDBC-64DA-403B-A7E2-7671C598D2D9}" destId="{578CDDEC-4FB8-4B46-A180-C4C6855ED37C}" srcOrd="0" destOrd="0" presId="urn:microsoft.com/office/officeart/2005/8/layout/process4"/>
    <dgm:cxn modelId="{8DB0769A-8344-413E-A039-2026292FD446}" type="presParOf" srcId="{8C77FDBC-64DA-403B-A7E2-7671C598D2D9}" destId="{72D4765E-7A7A-4F29-A3E6-B9C97ACD0CF1}" srcOrd="1" destOrd="0" presId="urn:microsoft.com/office/officeart/2005/8/layout/process4"/>
    <dgm:cxn modelId="{FFFFF676-CBAD-4726-BF8A-7B2720290A30}" type="presParOf" srcId="{720A8FBB-1EA2-4643-932D-E9A1226CCCC4}" destId="{E880FF98-48E4-49CE-8C94-7BAC76DB97E6}" srcOrd="1" destOrd="0" presId="urn:microsoft.com/office/officeart/2005/8/layout/process4"/>
    <dgm:cxn modelId="{0CBDCED6-0528-40DF-8130-C18F8BC87C50}" type="presParOf" srcId="{720A8FBB-1EA2-4643-932D-E9A1226CCCC4}" destId="{76CB5914-F908-43A2-9626-8752B26931D2}" srcOrd="2" destOrd="0" presId="urn:microsoft.com/office/officeart/2005/8/layout/process4"/>
    <dgm:cxn modelId="{5C43DE45-8872-483B-8134-18C05CD90564}" type="presParOf" srcId="{76CB5914-F908-43A2-9626-8752B26931D2}" destId="{0345DDCB-C37B-4A8B-ACE5-36009933B731}" srcOrd="0" destOrd="0" presId="urn:microsoft.com/office/officeart/2005/8/layout/process4"/>
    <dgm:cxn modelId="{F9F2CC4D-6881-4818-A78E-FC3238881953}" type="presParOf" srcId="{76CB5914-F908-43A2-9626-8752B26931D2}" destId="{A869550A-4FDB-443E-A890-7967BC910D67}" srcOrd="1" destOrd="0" presId="urn:microsoft.com/office/officeart/2005/8/layout/process4"/>
    <dgm:cxn modelId="{1A4DBE88-21AE-4EC5-A414-64E2FE044E3F}" type="presParOf" srcId="{76CB5914-F908-43A2-9626-8752B26931D2}" destId="{31D61692-28D3-4AE5-88C5-3379D6D045AB}" srcOrd="2" destOrd="0" presId="urn:microsoft.com/office/officeart/2005/8/layout/process4"/>
    <dgm:cxn modelId="{1BCD36C4-969D-4EE4-9C5A-CAF5C81C00EE}" type="presParOf" srcId="{31D61692-28D3-4AE5-88C5-3379D6D045AB}" destId="{FEED171A-AA0D-450A-B485-9C032851481F}" srcOrd="0" destOrd="0" presId="urn:microsoft.com/office/officeart/2005/8/layout/process4"/>
    <dgm:cxn modelId="{890DECF4-22DE-4BC1-9751-A34FCDF64AC8}" type="presParOf" srcId="{31D61692-28D3-4AE5-88C5-3379D6D045AB}" destId="{EEAD6EE9-47F3-4B4D-A2F5-C880913E7F99}" srcOrd="1" destOrd="0" presId="urn:microsoft.com/office/officeart/2005/8/layout/process4"/>
    <dgm:cxn modelId="{167D0391-CFE8-477E-9425-D209FABCDB5D}" type="presParOf" srcId="{720A8FBB-1EA2-4643-932D-E9A1226CCCC4}" destId="{6B74C84D-952B-44AE-B9F6-D3AA4E41EA29}" srcOrd="3" destOrd="0" presId="urn:microsoft.com/office/officeart/2005/8/layout/process4"/>
    <dgm:cxn modelId="{63CD4DD5-D14A-40AC-B0CA-333A3065857D}" type="presParOf" srcId="{720A8FBB-1EA2-4643-932D-E9A1226CCCC4}" destId="{C34B330F-A994-4B9B-A04B-234747081671}" srcOrd="4" destOrd="0" presId="urn:microsoft.com/office/officeart/2005/8/layout/process4"/>
    <dgm:cxn modelId="{08953F37-C94F-40C0-A26F-FAD87BA3CB92}" type="presParOf" srcId="{C34B330F-A994-4B9B-A04B-234747081671}" destId="{0C18AB09-C47E-4517-833A-447FBDAD62D3}" srcOrd="0" destOrd="0" presId="urn:microsoft.com/office/officeart/2005/8/layout/process4"/>
    <dgm:cxn modelId="{5BBFBC62-17F0-4AEA-8F00-AC921A1C46C2}" type="presParOf" srcId="{C34B330F-A994-4B9B-A04B-234747081671}" destId="{37C4DB0E-7C70-4C49-85C1-B6A10B202820}" srcOrd="1" destOrd="0" presId="urn:microsoft.com/office/officeart/2005/8/layout/process4"/>
    <dgm:cxn modelId="{6BB07977-F07B-46CD-997C-FFE064BF7D04}" type="presParOf" srcId="{C34B330F-A994-4B9B-A04B-234747081671}" destId="{724B7DFE-B180-42B0-B219-ECE4A20B454C}" srcOrd="2" destOrd="0" presId="urn:microsoft.com/office/officeart/2005/8/layout/process4"/>
    <dgm:cxn modelId="{B6EA4CBB-D956-4DD5-9430-39D304A32085}" type="presParOf" srcId="{724B7DFE-B180-42B0-B219-ECE4A20B454C}" destId="{6CBD786E-3526-45C7-A1EB-420214E7D9BD}" srcOrd="0" destOrd="0" presId="urn:microsoft.com/office/officeart/2005/8/layout/process4"/>
    <dgm:cxn modelId="{587ADEC4-1C10-47BE-9611-B7E96D943B0E}" type="presParOf" srcId="{724B7DFE-B180-42B0-B219-ECE4A20B454C}" destId="{B43C966D-29A7-4ED3-87C0-1C51AB4D062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6EA70-1566-4E52-9D94-34507413E00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D09FA9B-7AE4-464E-AFC3-657A33074B8B}">
      <dgm:prSet phldrT="[Text]" custT="1"/>
      <dgm:spPr/>
      <dgm:t>
        <a:bodyPr/>
        <a:lstStyle/>
        <a:p>
          <a:r>
            <a:rPr lang="en-US" sz="2000">
              <a:latin typeface="Times New Roman" pitchFamily="18" charset="0"/>
              <a:cs typeface="Times New Roman" pitchFamily="18" charset="0"/>
            </a:rPr>
            <a:t>BGH, người QL BATT, người quản lý ATTP của đơn vị cung cấp suất ăn, người trực tiếp sơ chế, chế biến thực phẩm </a:t>
          </a:r>
        </a:p>
      </dgm:t>
    </dgm:pt>
    <dgm:pt modelId="{49968DF2-A816-4133-AF2C-6EC5F7AAD5F7}" type="parTrans" cxnId="{1DAA48B3-7A2C-4D26-BE5C-B6C4BD614315}">
      <dgm:prSet/>
      <dgm:spPr/>
      <dgm:t>
        <a:bodyPr/>
        <a:lstStyle/>
        <a:p>
          <a:endParaRPr lang="en-US"/>
        </a:p>
      </dgm:t>
    </dgm:pt>
    <dgm:pt modelId="{443067AA-5B8A-4B08-9F30-C2526A3AF5AC}" type="sibTrans" cxnId="{1DAA48B3-7A2C-4D26-BE5C-B6C4BD614315}">
      <dgm:prSet/>
      <dgm:spPr/>
      <dgm:t>
        <a:bodyPr/>
        <a:lstStyle/>
        <a:p>
          <a:endParaRPr lang="en-US"/>
        </a:p>
      </dgm:t>
    </dgm:pt>
    <dgm:pt modelId="{5417B499-10D8-4683-8BA3-1078EB2A2C12}">
      <dgm:prSet phldrT="[Text]" custT="1"/>
      <dgm:spPr/>
      <dgm:t>
        <a:bodyPr/>
        <a:lstStyle/>
        <a:p>
          <a:pPr algn="just"/>
          <a:r>
            <a:rPr lang="en-US" sz="2000">
              <a:latin typeface="Times New Roman" pitchFamily="18" charset="0"/>
              <a:cs typeface="Times New Roman" pitchFamily="18" charset="0"/>
            </a:rPr>
            <a:t>Có giấy KSK còn hiệu lực, được chủ cơ sở xác nhận không mắc các bệnh lây nhiễm trong khi sơ chế, chế biến</a:t>
          </a:r>
        </a:p>
      </dgm:t>
    </dgm:pt>
    <dgm:pt modelId="{A195D083-29CA-4916-A6E4-0AFFE732E9C5}" type="parTrans" cxnId="{4CAC09E2-86DA-4DBD-B210-F09223F0A062}">
      <dgm:prSet/>
      <dgm:spPr/>
      <dgm:t>
        <a:bodyPr/>
        <a:lstStyle/>
        <a:p>
          <a:endParaRPr lang="en-US"/>
        </a:p>
      </dgm:t>
    </dgm:pt>
    <dgm:pt modelId="{3E48C887-5959-4096-9C8C-326E86ECDF48}" type="sibTrans" cxnId="{4CAC09E2-86DA-4DBD-B210-F09223F0A062}">
      <dgm:prSet/>
      <dgm:spPr/>
      <dgm:t>
        <a:bodyPr/>
        <a:lstStyle/>
        <a:p>
          <a:endParaRPr lang="en-US"/>
        </a:p>
      </dgm:t>
    </dgm:pt>
    <dgm:pt modelId="{1BEC5ABB-A712-48EE-BA36-91A8C9B62500}">
      <dgm:prSet phldrT="[Text]" custT="1"/>
      <dgm:spPr/>
      <dgm:t>
        <a:bodyPr/>
        <a:lstStyle/>
        <a:p>
          <a:r>
            <a:rPr lang="en-US" sz="2000">
              <a:latin typeface="Times New Roman" pitchFamily="18" charset="0"/>
              <a:cs typeface="Times New Roman" pitchFamily="18" charset="0"/>
            </a:rPr>
            <a:t>Được bồi dưỡng kiến thức 1 năm/lần và có xác nhận tập huấn kiến thức ATTP</a:t>
          </a:r>
        </a:p>
      </dgm:t>
    </dgm:pt>
    <dgm:pt modelId="{836064CF-286F-42DD-BB9C-2E18C5DBCD4C}" type="parTrans" cxnId="{3BE1FF62-6332-4013-862F-6C46F55CD17B}">
      <dgm:prSet/>
      <dgm:spPr/>
      <dgm:t>
        <a:bodyPr/>
        <a:lstStyle/>
        <a:p>
          <a:endParaRPr lang="en-US"/>
        </a:p>
      </dgm:t>
    </dgm:pt>
    <dgm:pt modelId="{86D31740-E716-4DA0-8D8F-9F547D432FFA}" type="sibTrans" cxnId="{3BE1FF62-6332-4013-862F-6C46F55CD17B}">
      <dgm:prSet/>
      <dgm:spPr/>
      <dgm:t>
        <a:bodyPr/>
        <a:lstStyle/>
        <a:p>
          <a:endParaRPr lang="en-US"/>
        </a:p>
      </dgm:t>
    </dgm:pt>
    <dgm:pt modelId="{E081D285-5E1A-44AF-868F-2DA36A6856A8}" type="pres">
      <dgm:prSet presAssocID="{30E6EA70-1566-4E52-9D94-34507413E002}" presName="cycle" presStyleCnt="0">
        <dgm:presLayoutVars>
          <dgm:dir/>
          <dgm:resizeHandles val="exact"/>
        </dgm:presLayoutVars>
      </dgm:prSet>
      <dgm:spPr/>
    </dgm:pt>
    <dgm:pt modelId="{5E74D0E1-4D81-4085-9A23-0A237185C8B5}" type="pres">
      <dgm:prSet presAssocID="{CD09FA9B-7AE4-464E-AFC3-657A33074B8B}" presName="node" presStyleLbl="node1" presStyleIdx="0" presStyleCnt="3" custScaleX="298381">
        <dgm:presLayoutVars>
          <dgm:bulletEnabled val="1"/>
        </dgm:presLayoutVars>
      </dgm:prSet>
      <dgm:spPr/>
    </dgm:pt>
    <dgm:pt modelId="{33FBB9C3-1701-4902-955F-06076D196E3C}" type="pres">
      <dgm:prSet presAssocID="{CD09FA9B-7AE4-464E-AFC3-657A33074B8B}" presName="spNode" presStyleCnt="0"/>
      <dgm:spPr/>
    </dgm:pt>
    <dgm:pt modelId="{BDA3EF01-E447-4B44-B4CE-2EDC4E3DC2E3}" type="pres">
      <dgm:prSet presAssocID="{443067AA-5B8A-4B08-9F30-C2526A3AF5AC}" presName="sibTrans" presStyleLbl="sibTrans1D1" presStyleIdx="0" presStyleCnt="3"/>
      <dgm:spPr/>
    </dgm:pt>
    <dgm:pt modelId="{B58E79C1-0216-4BFF-B9D3-514111941F79}" type="pres">
      <dgm:prSet presAssocID="{5417B499-10D8-4683-8BA3-1078EB2A2C12}" presName="node" presStyleLbl="node1" presStyleIdx="1" presStyleCnt="3" custScaleX="152354" custRadScaleRad="99842" custRadScaleInc="-66996">
        <dgm:presLayoutVars>
          <dgm:bulletEnabled val="1"/>
        </dgm:presLayoutVars>
      </dgm:prSet>
      <dgm:spPr/>
    </dgm:pt>
    <dgm:pt modelId="{8F38FBDB-0CE3-4111-916F-14AFEBB3B966}" type="pres">
      <dgm:prSet presAssocID="{5417B499-10D8-4683-8BA3-1078EB2A2C12}" presName="spNode" presStyleCnt="0"/>
      <dgm:spPr/>
    </dgm:pt>
    <dgm:pt modelId="{F4276EE9-E7F7-4FBB-AA38-ABEEDB74B87D}" type="pres">
      <dgm:prSet presAssocID="{3E48C887-5959-4096-9C8C-326E86ECDF48}" presName="sibTrans" presStyleLbl="sibTrans1D1" presStyleIdx="1" presStyleCnt="3"/>
      <dgm:spPr/>
    </dgm:pt>
    <dgm:pt modelId="{A832AD87-3BF2-4168-A9B1-3F5487B54368}" type="pres">
      <dgm:prSet presAssocID="{1BEC5ABB-A712-48EE-BA36-91A8C9B62500}" presName="node" presStyleLbl="node1" presStyleIdx="2" presStyleCnt="3" custScaleX="154325" custRadScaleRad="103183" custRadScaleInc="72812">
        <dgm:presLayoutVars>
          <dgm:bulletEnabled val="1"/>
        </dgm:presLayoutVars>
      </dgm:prSet>
      <dgm:spPr/>
    </dgm:pt>
    <dgm:pt modelId="{2E9C76EB-9155-454F-A249-C783E4F2AF35}" type="pres">
      <dgm:prSet presAssocID="{1BEC5ABB-A712-48EE-BA36-91A8C9B62500}" presName="spNode" presStyleCnt="0"/>
      <dgm:spPr/>
    </dgm:pt>
    <dgm:pt modelId="{C72EC864-D260-4B43-A56F-B5E978B4348C}" type="pres">
      <dgm:prSet presAssocID="{86D31740-E716-4DA0-8D8F-9F547D432FFA}" presName="sibTrans" presStyleLbl="sibTrans1D1" presStyleIdx="2" presStyleCnt="3"/>
      <dgm:spPr/>
    </dgm:pt>
  </dgm:ptLst>
  <dgm:cxnLst>
    <dgm:cxn modelId="{7F036724-7304-4DBB-862F-F0EA60F92D5D}" type="presOf" srcId="{443067AA-5B8A-4B08-9F30-C2526A3AF5AC}" destId="{BDA3EF01-E447-4B44-B4CE-2EDC4E3DC2E3}" srcOrd="0" destOrd="0" presId="urn:microsoft.com/office/officeart/2005/8/layout/cycle6"/>
    <dgm:cxn modelId="{17560241-AAE9-4795-B623-343E684AE4CE}" type="presOf" srcId="{3E48C887-5959-4096-9C8C-326E86ECDF48}" destId="{F4276EE9-E7F7-4FBB-AA38-ABEEDB74B87D}" srcOrd="0" destOrd="0" presId="urn:microsoft.com/office/officeart/2005/8/layout/cycle6"/>
    <dgm:cxn modelId="{3BE1FF62-6332-4013-862F-6C46F55CD17B}" srcId="{30E6EA70-1566-4E52-9D94-34507413E002}" destId="{1BEC5ABB-A712-48EE-BA36-91A8C9B62500}" srcOrd="2" destOrd="0" parTransId="{836064CF-286F-42DD-BB9C-2E18C5DBCD4C}" sibTransId="{86D31740-E716-4DA0-8D8F-9F547D432FFA}"/>
    <dgm:cxn modelId="{D4B08E70-7104-448C-9485-29630BD47C88}" type="presOf" srcId="{CD09FA9B-7AE4-464E-AFC3-657A33074B8B}" destId="{5E74D0E1-4D81-4085-9A23-0A237185C8B5}" srcOrd="0" destOrd="0" presId="urn:microsoft.com/office/officeart/2005/8/layout/cycle6"/>
    <dgm:cxn modelId="{D57FE973-63A3-4741-868E-D8331F671894}" type="presOf" srcId="{5417B499-10D8-4683-8BA3-1078EB2A2C12}" destId="{B58E79C1-0216-4BFF-B9D3-514111941F79}" srcOrd="0" destOrd="0" presId="urn:microsoft.com/office/officeart/2005/8/layout/cycle6"/>
    <dgm:cxn modelId="{AE8E897A-B435-45CA-80E5-E3388D5B9AFC}" type="presOf" srcId="{30E6EA70-1566-4E52-9D94-34507413E002}" destId="{E081D285-5E1A-44AF-868F-2DA36A6856A8}" srcOrd="0" destOrd="0" presId="urn:microsoft.com/office/officeart/2005/8/layout/cycle6"/>
    <dgm:cxn modelId="{C695219E-968B-42A7-9F7E-00FB2A0F14DD}" type="presOf" srcId="{86D31740-E716-4DA0-8D8F-9F547D432FFA}" destId="{C72EC864-D260-4B43-A56F-B5E978B4348C}" srcOrd="0" destOrd="0" presId="urn:microsoft.com/office/officeart/2005/8/layout/cycle6"/>
    <dgm:cxn modelId="{DB76B0AE-8291-4624-9F36-76EF38086075}" type="presOf" srcId="{1BEC5ABB-A712-48EE-BA36-91A8C9B62500}" destId="{A832AD87-3BF2-4168-A9B1-3F5487B54368}" srcOrd="0" destOrd="0" presId="urn:microsoft.com/office/officeart/2005/8/layout/cycle6"/>
    <dgm:cxn modelId="{1DAA48B3-7A2C-4D26-BE5C-B6C4BD614315}" srcId="{30E6EA70-1566-4E52-9D94-34507413E002}" destId="{CD09FA9B-7AE4-464E-AFC3-657A33074B8B}" srcOrd="0" destOrd="0" parTransId="{49968DF2-A816-4133-AF2C-6EC5F7AAD5F7}" sibTransId="{443067AA-5B8A-4B08-9F30-C2526A3AF5AC}"/>
    <dgm:cxn modelId="{4CAC09E2-86DA-4DBD-B210-F09223F0A062}" srcId="{30E6EA70-1566-4E52-9D94-34507413E002}" destId="{5417B499-10D8-4683-8BA3-1078EB2A2C12}" srcOrd="1" destOrd="0" parTransId="{A195D083-29CA-4916-A6E4-0AFFE732E9C5}" sibTransId="{3E48C887-5959-4096-9C8C-326E86ECDF48}"/>
    <dgm:cxn modelId="{D74BF401-CA0E-4E72-87E8-9D48000B8BBD}" type="presParOf" srcId="{E081D285-5E1A-44AF-868F-2DA36A6856A8}" destId="{5E74D0E1-4D81-4085-9A23-0A237185C8B5}" srcOrd="0" destOrd="0" presId="urn:microsoft.com/office/officeart/2005/8/layout/cycle6"/>
    <dgm:cxn modelId="{0EDDA8D3-D5AD-4C59-9739-5DC9E31FF506}" type="presParOf" srcId="{E081D285-5E1A-44AF-868F-2DA36A6856A8}" destId="{33FBB9C3-1701-4902-955F-06076D196E3C}" srcOrd="1" destOrd="0" presId="urn:microsoft.com/office/officeart/2005/8/layout/cycle6"/>
    <dgm:cxn modelId="{E6B0BB48-691D-44CD-94E8-CA3743E7990D}" type="presParOf" srcId="{E081D285-5E1A-44AF-868F-2DA36A6856A8}" destId="{BDA3EF01-E447-4B44-B4CE-2EDC4E3DC2E3}" srcOrd="2" destOrd="0" presId="urn:microsoft.com/office/officeart/2005/8/layout/cycle6"/>
    <dgm:cxn modelId="{7987BC33-8514-4DDB-9C61-16EEF346B474}" type="presParOf" srcId="{E081D285-5E1A-44AF-868F-2DA36A6856A8}" destId="{B58E79C1-0216-4BFF-B9D3-514111941F79}" srcOrd="3" destOrd="0" presId="urn:microsoft.com/office/officeart/2005/8/layout/cycle6"/>
    <dgm:cxn modelId="{6C04705D-C0BB-44A0-BB33-A2BC5B65CB2C}" type="presParOf" srcId="{E081D285-5E1A-44AF-868F-2DA36A6856A8}" destId="{8F38FBDB-0CE3-4111-916F-14AFEBB3B966}" srcOrd="4" destOrd="0" presId="urn:microsoft.com/office/officeart/2005/8/layout/cycle6"/>
    <dgm:cxn modelId="{3F38DE14-97DB-4EFA-B1E5-B4A2932A7D47}" type="presParOf" srcId="{E081D285-5E1A-44AF-868F-2DA36A6856A8}" destId="{F4276EE9-E7F7-4FBB-AA38-ABEEDB74B87D}" srcOrd="5" destOrd="0" presId="urn:microsoft.com/office/officeart/2005/8/layout/cycle6"/>
    <dgm:cxn modelId="{ED9AF5F3-F370-47DC-B0AD-788D83B1A61A}" type="presParOf" srcId="{E081D285-5E1A-44AF-868F-2DA36A6856A8}" destId="{A832AD87-3BF2-4168-A9B1-3F5487B54368}" srcOrd="6" destOrd="0" presId="urn:microsoft.com/office/officeart/2005/8/layout/cycle6"/>
    <dgm:cxn modelId="{9CB5E3F5-DD57-4723-BA80-FCE1AA7C85D2}" type="presParOf" srcId="{E081D285-5E1A-44AF-868F-2DA36A6856A8}" destId="{2E9C76EB-9155-454F-A249-C783E4F2AF35}" srcOrd="7" destOrd="0" presId="urn:microsoft.com/office/officeart/2005/8/layout/cycle6"/>
    <dgm:cxn modelId="{5946252A-77A3-4A8D-853E-A21AB91DA54E}" type="presParOf" srcId="{E081D285-5E1A-44AF-868F-2DA36A6856A8}" destId="{C72EC864-D260-4B43-A56F-B5E978B4348C}"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C93B3-7DDD-4086-98B6-E613DF21E5A0}">
      <dsp:nvSpPr>
        <dsp:cNvPr id="0" name=""/>
        <dsp:cNvSpPr/>
      </dsp:nvSpPr>
      <dsp:spPr>
        <a:xfrm>
          <a:off x="0" y="713319"/>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18A27-F57D-4374-A521-937625620DB2}">
      <dsp:nvSpPr>
        <dsp:cNvPr id="0" name=""/>
        <dsp:cNvSpPr/>
      </dsp:nvSpPr>
      <dsp:spPr>
        <a:xfrm>
          <a:off x="316835" y="447639"/>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en-US" sz="1800" kern="1200"/>
            <a:t>PHẦN 1: VĂN BẢN QUẢN LÝ VỀ ATTP</a:t>
          </a:r>
        </a:p>
      </dsp:txBody>
      <dsp:txXfrm>
        <a:off x="342774" y="473578"/>
        <a:ext cx="4383814" cy="479482"/>
      </dsp:txXfrm>
    </dsp:sp>
    <dsp:sp modelId="{0776CD76-47CC-49BD-A39E-00A67BAF6057}">
      <dsp:nvSpPr>
        <dsp:cNvPr id="0" name=""/>
        <dsp:cNvSpPr/>
      </dsp:nvSpPr>
      <dsp:spPr>
        <a:xfrm>
          <a:off x="0" y="1529799"/>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7EF11-41FA-400F-919B-6081CB8AC6D1}">
      <dsp:nvSpPr>
        <dsp:cNvPr id="0" name=""/>
        <dsp:cNvSpPr/>
      </dsp:nvSpPr>
      <dsp:spPr>
        <a:xfrm>
          <a:off x="316835" y="1264120"/>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en-US" sz="1800" kern="1200"/>
            <a:t>PHẦN 2: Khái niệm cơ bản về an toàn thực phẩm và ngộ độc thực phẩm</a:t>
          </a:r>
        </a:p>
      </dsp:txBody>
      <dsp:txXfrm>
        <a:off x="342774" y="1290059"/>
        <a:ext cx="4383814" cy="479482"/>
      </dsp:txXfrm>
    </dsp:sp>
    <dsp:sp modelId="{0CB25232-2FF5-4555-A529-0838B2C16C7A}">
      <dsp:nvSpPr>
        <dsp:cNvPr id="0" name=""/>
        <dsp:cNvSpPr/>
      </dsp:nvSpPr>
      <dsp:spPr>
        <a:xfrm>
          <a:off x="0" y="2346280"/>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8E57BF-E173-41DA-B0EB-7FADD8B78D2D}">
      <dsp:nvSpPr>
        <dsp:cNvPr id="0" name=""/>
        <dsp:cNvSpPr/>
      </dsp:nvSpPr>
      <dsp:spPr>
        <a:xfrm>
          <a:off x="316835" y="2080600"/>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en-US" sz="1800" kern="1200"/>
            <a:t>PHẦN 3: Trách nhiệm của BGH nhà trường và các yêu cầu đối với BATT</a:t>
          </a:r>
        </a:p>
      </dsp:txBody>
      <dsp:txXfrm>
        <a:off x="342774" y="2106539"/>
        <a:ext cx="4383814" cy="479482"/>
      </dsp:txXfrm>
    </dsp:sp>
    <dsp:sp modelId="{C8CE42D4-BBC3-47F5-A1C9-A347633D2AD3}">
      <dsp:nvSpPr>
        <dsp:cNvPr id="0" name=""/>
        <dsp:cNvSpPr/>
      </dsp:nvSpPr>
      <dsp:spPr>
        <a:xfrm>
          <a:off x="0" y="3162760"/>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E1CD1-8500-4930-A131-7D2219927B8B}">
      <dsp:nvSpPr>
        <dsp:cNvPr id="0" name=""/>
        <dsp:cNvSpPr/>
      </dsp:nvSpPr>
      <dsp:spPr>
        <a:xfrm>
          <a:off x="316835" y="2897080"/>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marL="0" lvl="0" indent="0" algn="l" defTabSz="800100">
            <a:lnSpc>
              <a:spcPct val="90000"/>
            </a:lnSpc>
            <a:spcBef>
              <a:spcPct val="0"/>
            </a:spcBef>
            <a:spcAft>
              <a:spcPct val="35000"/>
            </a:spcAft>
            <a:buNone/>
          </a:pPr>
          <a:r>
            <a:rPr lang="en-US" sz="1800" kern="1200"/>
            <a:t>Phần 4: Tồn tại và đề xuất phương pháp giải quyết</a:t>
          </a:r>
        </a:p>
      </dsp:txBody>
      <dsp:txXfrm>
        <a:off x="342774" y="2923019"/>
        <a:ext cx="438381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E91AB-3443-476A-B1D4-C9F0E25F91DB}">
      <dsp:nvSpPr>
        <dsp:cNvPr id="0" name=""/>
        <dsp:cNvSpPr/>
      </dsp:nvSpPr>
      <dsp:spPr>
        <a:xfrm>
          <a:off x="-3875908" y="-100970"/>
          <a:ext cx="4619376" cy="4619376"/>
        </a:xfrm>
        <a:prstGeom prst="blockArc">
          <a:avLst>
            <a:gd name="adj1" fmla="val 18900000"/>
            <a:gd name="adj2" fmla="val 2700000"/>
            <a:gd name="adj3" fmla="val 4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83518-B1D7-44FD-9958-37511E5196FA}">
      <dsp:nvSpPr>
        <dsp:cNvPr id="0" name=""/>
        <dsp:cNvSpPr/>
      </dsp:nvSpPr>
      <dsp:spPr>
        <a:xfrm>
          <a:off x="389639" y="757839"/>
          <a:ext cx="2308402"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quy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mô</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số</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lượng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người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1500" kern="1200" dirty="0">
              <a:latin typeface="Times New Roman" pitchFamily="18" charset="0"/>
              <a:cs typeface="Times New Roman" pitchFamily="18" charset="0"/>
            </a:rPr>
            <a:t>)</a:t>
          </a:r>
          <a:endParaRPr lang="en-US" sz="1500" kern="1200" dirty="0"/>
        </a:p>
      </dsp:txBody>
      <dsp:txXfrm>
        <a:off x="389639" y="757839"/>
        <a:ext cx="2308402" cy="527517"/>
      </dsp:txXfrm>
    </dsp:sp>
    <dsp:sp modelId="{500A606E-D57D-4451-913C-0B4C2F1A2F58}">
      <dsp:nvSpPr>
        <dsp:cNvPr id="0" name=""/>
        <dsp:cNvSpPr/>
      </dsp:nvSpPr>
      <dsp:spPr>
        <a:xfrm>
          <a:off x="59941" y="691899"/>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87E11-6265-47DD-9EB9-8F8300B18B24}">
      <dsp:nvSpPr>
        <dsp:cNvPr id="0" name=""/>
        <dsp:cNvSpPr/>
      </dsp:nvSpPr>
      <dsp:spPr>
        <a:xfrm>
          <a:off x="692077" y="1549252"/>
          <a:ext cx="2005965"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marL="0" lvl="0" indent="0" algn="l" defTabSz="889000">
            <a:lnSpc>
              <a:spcPct val="90000"/>
            </a:lnSpc>
            <a:spcBef>
              <a:spcPct val="0"/>
            </a:spcBef>
            <a:spcAft>
              <a:spcPct val="35000"/>
            </a:spcAft>
            <a:buFontTx/>
            <a:buNone/>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địa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điểm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uống</a:t>
          </a:r>
          <a:endParaRPr lang="en-US" sz="2000" kern="1200" dirty="0"/>
        </a:p>
      </dsp:txBody>
      <dsp:txXfrm>
        <a:off x="692077" y="1549252"/>
        <a:ext cx="2005965" cy="527517"/>
      </dsp:txXfrm>
    </dsp:sp>
    <dsp:sp modelId="{86FB935C-3626-4B52-8AEB-DA57000AEB43}">
      <dsp:nvSpPr>
        <dsp:cNvPr id="0" name=""/>
        <dsp:cNvSpPr/>
      </dsp:nvSpPr>
      <dsp:spPr>
        <a:xfrm>
          <a:off x="362379" y="1483313"/>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7726C-E6F5-40D3-B86C-AAF96199FB35}">
      <dsp:nvSpPr>
        <dsp:cNvPr id="0" name=""/>
        <dsp:cNvSpPr/>
      </dsp:nvSpPr>
      <dsp:spPr>
        <a:xfrm>
          <a:off x="692077" y="2340665"/>
          <a:ext cx="2005965"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marL="0" lvl="0" indent="0" algn="l" defTabSz="889000">
            <a:lnSpc>
              <a:spcPct val="90000"/>
            </a:lnSpc>
            <a:spcBef>
              <a:spcPct val="0"/>
            </a:spcBef>
            <a:spcAft>
              <a:spcPct val="35000"/>
            </a:spcAft>
            <a:buFontTx/>
            <a:buNone/>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phương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thức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phối</a:t>
          </a:r>
          <a:endParaRPr lang="en-US" sz="2000" kern="1200" dirty="0"/>
        </a:p>
      </dsp:txBody>
      <dsp:txXfrm>
        <a:off x="692077" y="2340665"/>
        <a:ext cx="2005965" cy="527517"/>
      </dsp:txXfrm>
    </dsp:sp>
    <dsp:sp modelId="{DF0048FB-7CDD-4BAC-8921-6A16353131C3}">
      <dsp:nvSpPr>
        <dsp:cNvPr id="0" name=""/>
        <dsp:cNvSpPr/>
      </dsp:nvSpPr>
      <dsp:spPr>
        <a:xfrm>
          <a:off x="362379" y="2274726"/>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407C39-1985-45BD-8E33-B8BC5EC1E66F}">
      <dsp:nvSpPr>
        <dsp:cNvPr id="0" name=""/>
        <dsp:cNvSpPr/>
      </dsp:nvSpPr>
      <dsp:spPr>
        <a:xfrm>
          <a:off x="389639" y="3132079"/>
          <a:ext cx="2308402"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marL="0" lvl="0" indent="0" algn="l" defTabSz="889000">
            <a:lnSpc>
              <a:spcPct val="90000"/>
            </a:lnSpc>
            <a:spcBef>
              <a:spcPct val="0"/>
            </a:spcBef>
            <a:spcAft>
              <a:spcPct val="35000"/>
            </a:spcAft>
            <a:buFontTx/>
            <a:buNone/>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đối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tượng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uống</a:t>
          </a:r>
          <a:endParaRPr lang="en-US" sz="2000" kern="1200" dirty="0"/>
        </a:p>
      </dsp:txBody>
      <dsp:txXfrm>
        <a:off x="389639" y="3132079"/>
        <a:ext cx="2308402" cy="527517"/>
      </dsp:txXfrm>
    </dsp:sp>
    <dsp:sp modelId="{8D741D49-B4D0-4EB4-A70D-DBC7356D1556}">
      <dsp:nvSpPr>
        <dsp:cNvPr id="0" name=""/>
        <dsp:cNvSpPr/>
      </dsp:nvSpPr>
      <dsp:spPr>
        <a:xfrm>
          <a:off x="59941" y="3066139"/>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F53B-2A62-40F7-8307-5E0B6686CB12}">
      <dsp:nvSpPr>
        <dsp:cNvPr id="0" name=""/>
        <dsp:cNvSpPr/>
      </dsp:nvSpPr>
      <dsp:spPr>
        <a:xfrm>
          <a:off x="0" y="3710628"/>
          <a:ext cx="8229600" cy="12179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Giai đoạn 3</a:t>
          </a:r>
        </a:p>
      </dsp:txBody>
      <dsp:txXfrm>
        <a:off x="0" y="3710628"/>
        <a:ext cx="8229600" cy="657672"/>
      </dsp:txXfrm>
    </dsp:sp>
    <dsp:sp modelId="{578CDDEC-4FB8-4B46-A180-C4C6855ED37C}">
      <dsp:nvSpPr>
        <dsp:cNvPr id="0" name=""/>
        <dsp:cNvSpPr/>
      </dsp:nvSpPr>
      <dsp:spPr>
        <a:xfrm>
          <a:off x="0" y="4343942"/>
          <a:ext cx="4114799" cy="5602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Điều tra nguyên nhân, xác định bữa ăn nguyên nhân, thức ăn nguyên nhân</a:t>
          </a:r>
        </a:p>
      </dsp:txBody>
      <dsp:txXfrm>
        <a:off x="0" y="4343942"/>
        <a:ext cx="4114799" cy="560239"/>
      </dsp:txXfrm>
    </dsp:sp>
    <dsp:sp modelId="{72D4765E-7A7A-4F29-A3E6-B9C97ACD0CF1}">
      <dsp:nvSpPr>
        <dsp:cNvPr id="0" name=""/>
        <dsp:cNvSpPr/>
      </dsp:nvSpPr>
      <dsp:spPr>
        <a:xfrm>
          <a:off x="4114800" y="4320479"/>
          <a:ext cx="4114799" cy="5602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Tổng vệ sinh, khử trùng môi trường</a:t>
          </a:r>
        </a:p>
      </dsp:txBody>
      <dsp:txXfrm>
        <a:off x="4114800" y="4320479"/>
        <a:ext cx="4114799" cy="560239"/>
      </dsp:txXfrm>
    </dsp:sp>
    <dsp:sp modelId="{A869550A-4FDB-443E-A890-7967BC910D67}">
      <dsp:nvSpPr>
        <dsp:cNvPr id="0" name=""/>
        <dsp:cNvSpPr/>
      </dsp:nvSpPr>
      <dsp:spPr>
        <a:xfrm rot="10800000">
          <a:off x="0" y="1855749"/>
          <a:ext cx="8229600" cy="187314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Giai đoạn 2</a:t>
          </a:r>
        </a:p>
      </dsp:txBody>
      <dsp:txXfrm rot="-10800000">
        <a:off x="0" y="1855749"/>
        <a:ext cx="8229600" cy="657474"/>
      </dsp:txXfrm>
    </dsp:sp>
    <dsp:sp modelId="{FEED171A-AA0D-450A-B485-9C032851481F}">
      <dsp:nvSpPr>
        <dsp:cNvPr id="0" name=""/>
        <dsp:cNvSpPr/>
      </dsp:nvSpPr>
      <dsp:spPr>
        <a:xfrm>
          <a:off x="0" y="2513224"/>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Huy động lực lượng y tế tổ chức khám và phân loại bệnh nhân</a:t>
          </a:r>
        </a:p>
      </dsp:txBody>
      <dsp:txXfrm>
        <a:off x="0" y="2513224"/>
        <a:ext cx="4114799" cy="560071"/>
      </dsp:txXfrm>
    </dsp:sp>
    <dsp:sp modelId="{EEAD6EE9-47F3-4B4D-A2F5-C880913E7F99}">
      <dsp:nvSpPr>
        <dsp:cNvPr id="0" name=""/>
        <dsp:cNvSpPr/>
      </dsp:nvSpPr>
      <dsp:spPr>
        <a:xfrm>
          <a:off x="4114800" y="2513224"/>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Chuyển BN lên tuyến trên</a:t>
          </a:r>
        </a:p>
      </dsp:txBody>
      <dsp:txXfrm>
        <a:off x="4114800" y="2513224"/>
        <a:ext cx="4114799" cy="560071"/>
      </dsp:txXfrm>
    </dsp:sp>
    <dsp:sp modelId="{37C4DB0E-7C70-4C49-85C1-B6A10B202820}">
      <dsp:nvSpPr>
        <dsp:cNvPr id="0" name=""/>
        <dsp:cNvSpPr/>
      </dsp:nvSpPr>
      <dsp:spPr>
        <a:xfrm rot="10800000">
          <a:off x="0" y="871"/>
          <a:ext cx="8229600" cy="187314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Giai đoạn 1</a:t>
          </a:r>
        </a:p>
      </dsp:txBody>
      <dsp:txXfrm rot="-10800000">
        <a:off x="0" y="871"/>
        <a:ext cx="8229600" cy="657474"/>
      </dsp:txXfrm>
    </dsp:sp>
    <dsp:sp modelId="{6CBD786E-3526-45C7-A1EB-420214E7D9BD}">
      <dsp:nvSpPr>
        <dsp:cNvPr id="0" name=""/>
        <dsp:cNvSpPr/>
      </dsp:nvSpPr>
      <dsp:spPr>
        <a:xfrm>
          <a:off x="0" y="658346"/>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KCB tại phòng y tế</a:t>
          </a:r>
        </a:p>
      </dsp:txBody>
      <dsp:txXfrm>
        <a:off x="0" y="658346"/>
        <a:ext cx="4114799" cy="560071"/>
      </dsp:txXfrm>
    </dsp:sp>
    <dsp:sp modelId="{B43C966D-29A7-4ED3-87C0-1C51AB4D0625}">
      <dsp:nvSpPr>
        <dsp:cNvPr id="0" name=""/>
        <dsp:cNvSpPr/>
      </dsp:nvSpPr>
      <dsp:spPr>
        <a:xfrm>
          <a:off x="4114800" y="658346"/>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Thông báo đến CQ QLNN, Hội PHHS</a:t>
          </a:r>
        </a:p>
      </dsp:txBody>
      <dsp:txXfrm>
        <a:off x="4114800" y="658346"/>
        <a:ext cx="4114799" cy="560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4D0E1-4D81-4085-9A23-0A237185C8B5}">
      <dsp:nvSpPr>
        <dsp:cNvPr id="0" name=""/>
        <dsp:cNvSpPr/>
      </dsp:nvSpPr>
      <dsp:spPr>
        <a:xfrm>
          <a:off x="1018264" y="233"/>
          <a:ext cx="6202443" cy="13511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BGH, người QL BATT, người quản lý ATTP của đơn vị cung cấp suất ăn, người trực tiếp sơ chế, chế biến thực phẩm </a:t>
          </a:r>
        </a:p>
      </dsp:txBody>
      <dsp:txXfrm>
        <a:off x="1084222" y="66191"/>
        <a:ext cx="6070527" cy="1219238"/>
      </dsp:txXfrm>
    </dsp:sp>
    <dsp:sp modelId="{BDA3EF01-E447-4B44-B4CE-2EDC4E3DC2E3}">
      <dsp:nvSpPr>
        <dsp:cNvPr id="0" name=""/>
        <dsp:cNvSpPr/>
      </dsp:nvSpPr>
      <dsp:spPr>
        <a:xfrm>
          <a:off x="1936750" y="1034278"/>
          <a:ext cx="3600474" cy="3600474"/>
        </a:xfrm>
        <a:custGeom>
          <a:avLst/>
          <a:gdLst/>
          <a:ahLst/>
          <a:cxnLst/>
          <a:rect l="0" t="0" r="0" b="0"/>
          <a:pathLst>
            <a:path>
              <a:moveTo>
                <a:pt x="2826840" y="321406"/>
              </a:moveTo>
              <a:arcTo wR="1800237" hR="1800237" stAng="18286101" swAng="142503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8E79C1-0216-4BFF-B9D3-514111941F79}">
      <dsp:nvSpPr>
        <dsp:cNvPr id="0" name=""/>
        <dsp:cNvSpPr/>
      </dsp:nvSpPr>
      <dsp:spPr>
        <a:xfrm>
          <a:off x="4330582" y="1900854"/>
          <a:ext cx="3166981" cy="13511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US" sz="2000" kern="1200">
              <a:latin typeface="Times New Roman" pitchFamily="18" charset="0"/>
              <a:cs typeface="Times New Roman" pitchFamily="18" charset="0"/>
            </a:rPr>
            <a:t>Có giấy KSK còn hiệu lực, được chủ cơ sở xác nhận không mắc các bệnh lây nhiễm trong khi sơ chế, chế biến</a:t>
          </a:r>
        </a:p>
      </dsp:txBody>
      <dsp:txXfrm>
        <a:off x="4396540" y="1966812"/>
        <a:ext cx="3035065" cy="1219238"/>
      </dsp:txXfrm>
    </dsp:sp>
    <dsp:sp modelId="{F4276EE9-E7F7-4FBB-AA38-ABEEDB74B87D}">
      <dsp:nvSpPr>
        <dsp:cNvPr id="0" name=""/>
        <dsp:cNvSpPr/>
      </dsp:nvSpPr>
      <dsp:spPr>
        <a:xfrm>
          <a:off x="2284853" y="744923"/>
          <a:ext cx="3600474" cy="3600474"/>
        </a:xfrm>
        <a:custGeom>
          <a:avLst/>
          <a:gdLst/>
          <a:ahLst/>
          <a:cxnLst/>
          <a:rect l="0" t="0" r="0" b="0"/>
          <a:pathLst>
            <a:path>
              <a:moveTo>
                <a:pt x="3442497" y="2537688"/>
              </a:moveTo>
              <a:arcTo wR="1800237" hR="1800237" stAng="1450939" swAng="804632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32AD87-3BF2-4168-A9B1-3F5487B54368}">
      <dsp:nvSpPr>
        <dsp:cNvPr id="0" name=""/>
        <dsp:cNvSpPr/>
      </dsp:nvSpPr>
      <dsp:spPr>
        <a:xfrm>
          <a:off x="658187" y="1828843"/>
          <a:ext cx="3207952" cy="13511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itchFamily="18" charset="0"/>
              <a:cs typeface="Times New Roman" pitchFamily="18" charset="0"/>
            </a:rPr>
            <a:t>Được bồi dưỡng kiến thức 1 năm/lần và có xác nhận tập huấn kiến thức ATTP</a:t>
          </a:r>
        </a:p>
      </dsp:txBody>
      <dsp:txXfrm>
        <a:off x="724145" y="1894801"/>
        <a:ext cx="3076036" cy="1219238"/>
      </dsp:txXfrm>
    </dsp:sp>
    <dsp:sp modelId="{C72EC864-D260-4B43-A56F-B5E978B4348C}">
      <dsp:nvSpPr>
        <dsp:cNvPr id="0" name=""/>
        <dsp:cNvSpPr/>
      </dsp:nvSpPr>
      <dsp:spPr>
        <a:xfrm>
          <a:off x="2630827" y="1049591"/>
          <a:ext cx="3600474" cy="3600474"/>
        </a:xfrm>
        <a:custGeom>
          <a:avLst/>
          <a:gdLst/>
          <a:ahLst/>
          <a:cxnLst/>
          <a:rect l="0" t="0" r="0" b="0"/>
          <a:pathLst>
            <a:path>
              <a:moveTo>
                <a:pt x="321392" y="773654"/>
              </a:moveTo>
              <a:arcTo wR="1800237" hR="1800237" stAng="12886053" swAng="12814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sz="quarter"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Rectangle 5"/>
          <p:cNvSpPr>
            <a:spLocks noGrp="1" noChangeArrowheads="1"/>
          </p:cNvSpPr>
          <p:nvPr>
            <p:ph type="sldNum" sz="quarter" idx="3"/>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172F1D-0E43-405C-9DD8-B0CF83CE2228}" type="slidenum">
              <a:rPr lang="en-US"/>
              <a:pPr/>
              <a:t>‹#›</a:t>
            </a:fld>
            <a:endParaRPr lang="en-US"/>
          </a:p>
        </p:txBody>
      </p:sp>
    </p:spTree>
    <p:extLst>
      <p:ext uri="{BB962C8B-B14F-4D97-AF65-F5344CB8AC3E}">
        <p14:creationId xmlns:p14="http://schemas.microsoft.com/office/powerpoint/2010/main" val="512767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251200" y="504825"/>
            <a:ext cx="3367088" cy="252571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86949" y="3199488"/>
            <a:ext cx="7895590" cy="30310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AF2B41-D987-4892-A33C-EE02A64227DB}" type="slidenum">
              <a:rPr lang="en-US"/>
              <a:pPr/>
              <a:t>‹#›</a:t>
            </a:fld>
            <a:endParaRPr lang="en-US"/>
          </a:p>
        </p:txBody>
      </p:sp>
    </p:spTree>
    <p:extLst>
      <p:ext uri="{BB962C8B-B14F-4D97-AF65-F5344CB8AC3E}">
        <p14:creationId xmlns:p14="http://schemas.microsoft.com/office/powerpoint/2010/main" val="39050791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6E832-1E22-4661-B8CD-01BF87736BF2}" type="slidenum">
              <a:rPr lang="en-US"/>
              <a:pPr/>
              <a:t>4</a:t>
            </a:fld>
            <a:endParaRPr lang="en-US"/>
          </a:p>
        </p:txBody>
      </p:sp>
      <p:sp>
        <p:nvSpPr>
          <p:cNvPr id="9218" name="Rectangle 2"/>
          <p:cNvSpPr>
            <a:spLocks noGrp="1" noRot="1" noChangeAspect="1" noChangeArrowheads="1" noTextEdit="1"/>
          </p:cNvSpPr>
          <p:nvPr>
            <p:ph type="sldImg"/>
          </p:nvPr>
        </p:nvSpPr>
        <p:spPr>
          <a:xfrm>
            <a:off x="3252788" y="504825"/>
            <a:ext cx="3367087" cy="2525713"/>
          </a:xfrm>
          <a:ln/>
        </p:spPr>
      </p:sp>
      <p:sp>
        <p:nvSpPr>
          <p:cNvPr id="9219" name="Rectangle 3"/>
          <p:cNvSpPr>
            <a:spLocks noGrp="1" noChangeArrowheads="1"/>
          </p:cNvSpPr>
          <p:nvPr>
            <p:ph type="body" idx="1"/>
          </p:nvPr>
        </p:nvSpPr>
        <p:spPr/>
        <p:txBody>
          <a:bodyPr/>
          <a:lstStyle/>
          <a:p>
            <a:r>
              <a:rPr lang="en-US"/>
              <a:t>Content Layouts</a:t>
            </a:r>
          </a:p>
        </p:txBody>
      </p:sp>
    </p:spTree>
    <p:extLst>
      <p:ext uri="{BB962C8B-B14F-4D97-AF65-F5344CB8AC3E}">
        <p14:creationId xmlns:p14="http://schemas.microsoft.com/office/powerpoint/2010/main" val="342698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F950CA82-0D36-4058-8909-C67715B443ED}" type="slidenum">
              <a:rPr lang="en-US" altLang="en-US" sz="1200"/>
              <a:pPr/>
              <a:t>7</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A6B71081-7564-41FE-BDDF-2165F8BE4C36}" type="slidenum">
              <a:rPr lang="en-US" altLang="en-US" sz="1200"/>
              <a:pPr/>
              <a:t>8</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2819400"/>
            <a:ext cx="7391400" cy="781050"/>
          </a:xfrm>
        </p:spPr>
        <p:txBody>
          <a:bodyPr/>
          <a:lstStyle>
            <a:lvl1pPr algn="l">
              <a:defRPr sz="3600" b="0"/>
            </a:lvl1pPr>
          </a:lstStyle>
          <a:p>
            <a:r>
              <a:rPr lang="en-US" altLang="zh-CN"/>
              <a:t>Click to edit Master title style</a:t>
            </a:r>
          </a:p>
        </p:txBody>
      </p:sp>
      <p:sp>
        <p:nvSpPr>
          <p:cNvPr id="6147" name="Rectangle 3"/>
          <p:cNvSpPr>
            <a:spLocks noGrp="1" noChangeArrowheads="1"/>
          </p:cNvSpPr>
          <p:nvPr>
            <p:ph type="subTitle" idx="1"/>
          </p:nvPr>
        </p:nvSpPr>
        <p:spPr>
          <a:xfrm>
            <a:off x="1752600" y="3657600"/>
            <a:ext cx="7010400" cy="990600"/>
          </a:xfrm>
        </p:spPr>
        <p:txBody>
          <a:bodyPr/>
          <a:lstStyle>
            <a:lvl1pPr marL="0" indent="0">
              <a:buFontTx/>
              <a:buNone/>
              <a:defRPr sz="1600"/>
            </a:lvl1pPr>
          </a:lstStyle>
          <a:p>
            <a:r>
              <a:rPr lang="en-US" altLang="zh-CN"/>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4AF4815-9EB7-48C4-AD21-82F659B0F1CF}"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A123633-64C7-40E4-803B-40EA57D20437}"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67400"/>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152400"/>
            <a:ext cx="6019800" cy="586740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3301BA8-57DA-4769-AD94-65172CE2C092}"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B8E63D1-8989-4A5D-8D10-C93CD810395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2819400"/>
            <a:ext cx="7391400" cy="781050"/>
          </a:xfrm>
        </p:spPr>
        <p:txBody>
          <a:bodyPr/>
          <a:lstStyle>
            <a:lvl1pPr algn="l">
              <a:defRPr sz="3600" b="0"/>
            </a:lvl1pPr>
          </a:lstStyle>
          <a:p>
            <a:r>
              <a:rPr lang="en-US" altLang="zh-CN"/>
              <a:t>Click to edit Master title style</a:t>
            </a:r>
          </a:p>
        </p:txBody>
      </p:sp>
      <p:sp>
        <p:nvSpPr>
          <p:cNvPr id="6147" name="Rectangle 3"/>
          <p:cNvSpPr>
            <a:spLocks noGrp="1" noChangeArrowheads="1"/>
          </p:cNvSpPr>
          <p:nvPr>
            <p:ph type="subTitle" idx="1"/>
          </p:nvPr>
        </p:nvSpPr>
        <p:spPr>
          <a:xfrm>
            <a:off x="1752600" y="3657600"/>
            <a:ext cx="7010400" cy="990600"/>
          </a:xfrm>
        </p:spPr>
        <p:txBody>
          <a:bodyPr/>
          <a:lstStyle>
            <a:lvl1pPr marL="0" indent="0">
              <a:buFontTx/>
              <a:buNone/>
              <a:defRPr sz="1600"/>
            </a:lvl1pPr>
          </a:lstStyle>
          <a:p>
            <a:r>
              <a:rPr lang="en-US" altLang="zh-CN"/>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F977E10-87A8-4108-A5FD-A6C1AD16B9D8}"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27309AB-BA5E-47F1-BCA4-A6A038B74B0E}"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4FA835F-5383-4618-B555-B802F62D2870}"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096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724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E558054-E419-44CB-A9A1-4E88D8EC5C1D}"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5C758AD-2183-4D9C-BF9A-A9A638ADECB7}"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B9ACAE9-9BC5-4BFC-B756-D57538249E95}"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F9F1104-8B48-4B32-8D7F-87EA88C511EE}"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EE14B76-FE09-4EAD-9DF7-D1EA69A98AC1}"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0FCA166-EA7B-402D-A5A6-737103930279}"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5C34868-C4DC-4817-A547-043360CA4C2B}"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21BA537-70FF-497D-A291-651E284131F3}"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67400"/>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152400"/>
            <a:ext cx="6019800" cy="586740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CA263B6-1796-401C-9AC1-9DA53982C43F}"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2819400"/>
            <a:ext cx="7391400" cy="781050"/>
          </a:xfrm>
        </p:spPr>
        <p:txBody>
          <a:bodyPr/>
          <a:lstStyle>
            <a:lvl1pPr algn="l">
              <a:defRPr sz="3600" b="0"/>
            </a:lvl1pPr>
          </a:lstStyle>
          <a:p>
            <a:r>
              <a:rPr lang="en-US" altLang="zh-CN"/>
              <a:t>Click to edit Master title style</a:t>
            </a:r>
          </a:p>
        </p:txBody>
      </p:sp>
      <p:sp>
        <p:nvSpPr>
          <p:cNvPr id="6147" name="Rectangle 3"/>
          <p:cNvSpPr>
            <a:spLocks noGrp="1" noChangeArrowheads="1"/>
          </p:cNvSpPr>
          <p:nvPr>
            <p:ph type="subTitle" idx="1"/>
          </p:nvPr>
        </p:nvSpPr>
        <p:spPr>
          <a:xfrm>
            <a:off x="1752600" y="3657600"/>
            <a:ext cx="7010400" cy="990600"/>
          </a:xfrm>
        </p:spPr>
        <p:txBody>
          <a:bodyPr/>
          <a:lstStyle>
            <a:lvl1pPr marL="0" indent="0">
              <a:buFontTx/>
              <a:buNone/>
              <a:defRPr sz="1600"/>
            </a:lvl1pPr>
          </a:lstStyle>
          <a:p>
            <a:r>
              <a:rPr lang="en-US" altLang="zh-CN"/>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205C182-E496-4B78-B116-15BB3A704DE2}"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DB78E21-830F-432A-BE53-94C080E63593}"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1A7792B-F275-402A-BBAD-76B4E924B01D}"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096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724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CED45A2-00FC-47C2-BEEF-45A69B244EE4}" type="slidenum">
              <a:rPr lang="en-US" altLang="zh-CN"/>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E18F0F3-6DC2-4B6A-9E5B-D7EA7785A169}" type="slidenum">
              <a:rPr lang="en-US" altLang="zh-CN"/>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63BC8F2-E88C-40F1-9FE2-56672BF3846A}"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AC8CFB3-D09F-46C0-BBE2-AB42A23BA5C9}" type="slidenum">
              <a:rPr lang="en-US" altLang="zh-CN"/>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6B3304C2-FDC8-4518-94FB-EDD25ABE658C}"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3F69BC4-40F3-47E6-B875-05AC87D952DD}"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32CF92F-B74A-4068-8871-8515F2854A68}" type="slidenum">
              <a:rPr lang="en-US" altLang="zh-CN"/>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B98D75C-528E-40CE-8801-7AF81C0F69F4}" type="slidenum">
              <a:rPr lang="en-US" altLang="zh-CN"/>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67400"/>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457200" y="152400"/>
            <a:ext cx="6019800" cy="5867400"/>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218A08C-DE99-4149-8870-13498686B7B6}" type="slidenum">
              <a:rPr lang="en-US" altLang="zh-CN"/>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l="45142" b="9288"/>
          <a:stretch/>
        </p:blipFill>
        <p:spPr>
          <a:xfrm rot="5400000">
            <a:off x="757237" y="-779462"/>
            <a:ext cx="2476500" cy="4010025"/>
          </a:xfrm>
          <a:prstGeom prst="rect">
            <a:avLst/>
          </a:prstGeom>
          <a:noFill/>
          <a:ln>
            <a:noFill/>
          </a:ln>
        </p:spPr>
      </p:pic>
      <p:pic>
        <p:nvPicPr>
          <p:cNvPr id="10" name="Shape 10"/>
          <p:cNvPicPr preferRelativeResize="0"/>
          <p:nvPr/>
        </p:nvPicPr>
        <p:blipFill rotWithShape="1">
          <a:blip r:embed="rId3">
            <a:alphaModFix/>
          </a:blip>
          <a:srcRect r="35069" b="2780"/>
          <a:stretch/>
        </p:blipFill>
        <p:spPr>
          <a:xfrm rot="5400000">
            <a:off x="2033317" y="3633517"/>
            <a:ext cx="2105565" cy="4343399"/>
          </a:xfrm>
          <a:prstGeom prst="rect">
            <a:avLst/>
          </a:prstGeom>
          <a:noFill/>
          <a:ln>
            <a:noFill/>
          </a:ln>
        </p:spPr>
      </p:pic>
      <p:pic>
        <p:nvPicPr>
          <p:cNvPr id="11" name="Shape 11"/>
          <p:cNvPicPr preferRelativeResize="0"/>
          <p:nvPr/>
        </p:nvPicPr>
        <p:blipFill rotWithShape="1">
          <a:blip r:embed="rId4">
            <a:alphaModFix/>
          </a:blip>
          <a:srcRect r="20660" b="38811"/>
          <a:stretch/>
        </p:blipFill>
        <p:spPr>
          <a:xfrm>
            <a:off x="5626393" y="3308634"/>
            <a:ext cx="3517606" cy="3549367"/>
          </a:xfrm>
          <a:prstGeom prst="rect">
            <a:avLst/>
          </a:prstGeom>
          <a:noFill/>
          <a:ln>
            <a:noFill/>
          </a:ln>
        </p:spPr>
      </p:pic>
      <p:pic>
        <p:nvPicPr>
          <p:cNvPr id="12" name="Shape 12"/>
          <p:cNvPicPr preferRelativeResize="0"/>
          <p:nvPr/>
        </p:nvPicPr>
        <p:blipFill rotWithShape="1">
          <a:blip r:embed="rId5">
            <a:alphaModFix/>
          </a:blip>
          <a:srcRect r="26809"/>
          <a:stretch/>
        </p:blipFill>
        <p:spPr>
          <a:xfrm rot="-5400000">
            <a:off x="5021404" y="-585928"/>
            <a:ext cx="3549367" cy="4695824"/>
          </a:xfrm>
          <a:prstGeom prst="rect">
            <a:avLst/>
          </a:prstGeom>
          <a:noFill/>
          <a:ln>
            <a:noFill/>
          </a:ln>
        </p:spPr>
      </p:pic>
      <p:grpSp>
        <p:nvGrpSpPr>
          <p:cNvPr id="13" name="Shape 13"/>
          <p:cNvGrpSpPr/>
          <p:nvPr/>
        </p:nvGrpSpPr>
        <p:grpSpPr>
          <a:xfrm>
            <a:off x="1638168" y="1461156"/>
            <a:ext cx="5867786" cy="3935881"/>
            <a:chOff x="615225" y="581250"/>
            <a:chExt cx="7913399" cy="3981000"/>
          </a:xfrm>
        </p:grpSpPr>
        <p:sp>
          <p:nvSpPr>
            <p:cNvPr id="14" name="Shape 14"/>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1962151" y="1562034"/>
            <a:ext cx="5219699" cy="3733999"/>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r>
              <a:rPr lang="en-US"/>
              <a:t>Click to edit Master title style</a:t>
            </a:r>
            <a:endParaRPr/>
          </a:p>
        </p:txBody>
      </p:sp>
      <p:pic>
        <p:nvPicPr>
          <p:cNvPr id="17" name="Shape 17"/>
          <p:cNvPicPr preferRelativeResize="0"/>
          <p:nvPr/>
        </p:nvPicPr>
        <p:blipFill rotWithShape="1">
          <a:blip r:embed="rId6">
            <a:alphaModFix/>
          </a:blip>
          <a:srcRect r="34262" b="14813"/>
          <a:stretch/>
        </p:blipFill>
        <p:spPr>
          <a:xfrm flipH="1">
            <a:off x="0" y="1612899"/>
            <a:ext cx="2536474" cy="5245099"/>
          </a:xfrm>
          <a:prstGeom prst="rect">
            <a:avLst/>
          </a:prstGeom>
          <a:noFill/>
          <a:ln>
            <a:noFill/>
          </a:ln>
        </p:spPr>
      </p:pic>
      <p:pic>
        <p:nvPicPr>
          <p:cNvPr id="18" name="Shape 18"/>
          <p:cNvPicPr preferRelativeResize="0"/>
          <p:nvPr/>
        </p:nvPicPr>
        <p:blipFill>
          <a:blip r:embed="rId7">
            <a:alphaModFix/>
          </a:blip>
          <a:stretch>
            <a:fillRect/>
          </a:stretch>
        </p:blipFill>
        <p:spPr>
          <a:xfrm rot="351375">
            <a:off x="7110167" y="3641269"/>
            <a:ext cx="970521" cy="1847555"/>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ubtitle">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r="35069" b="17702"/>
          <a:stretch/>
        </p:blipFill>
        <p:spPr>
          <a:xfrm rot="5400000">
            <a:off x="1068412" y="2925788"/>
            <a:ext cx="2863800" cy="5000625"/>
          </a:xfrm>
          <a:prstGeom prst="rect">
            <a:avLst/>
          </a:prstGeom>
          <a:noFill/>
          <a:ln>
            <a:noFill/>
          </a:ln>
        </p:spPr>
      </p:pic>
      <p:pic>
        <p:nvPicPr>
          <p:cNvPr id="21" name="Shape 21"/>
          <p:cNvPicPr preferRelativeResize="0"/>
          <p:nvPr/>
        </p:nvPicPr>
        <p:blipFill rotWithShape="1">
          <a:blip r:embed="rId3">
            <a:alphaModFix/>
          </a:blip>
          <a:srcRect r="26809"/>
          <a:stretch/>
        </p:blipFill>
        <p:spPr>
          <a:xfrm rot="-5400000">
            <a:off x="5138462" y="-569636"/>
            <a:ext cx="3448600" cy="4562475"/>
          </a:xfrm>
          <a:prstGeom prst="rect">
            <a:avLst/>
          </a:prstGeom>
          <a:noFill/>
          <a:ln>
            <a:noFill/>
          </a:ln>
        </p:spPr>
      </p:pic>
      <p:grpSp>
        <p:nvGrpSpPr>
          <p:cNvPr id="22" name="Shape 22"/>
          <p:cNvGrpSpPr/>
          <p:nvPr/>
        </p:nvGrpSpPr>
        <p:grpSpPr>
          <a:xfrm>
            <a:off x="1638168" y="1461156"/>
            <a:ext cx="5867786" cy="3935881"/>
            <a:chOff x="615225" y="581250"/>
            <a:chExt cx="7913399" cy="3981000"/>
          </a:xfrm>
        </p:grpSpPr>
        <p:sp>
          <p:nvSpPr>
            <p:cNvPr id="23" name="Shape 2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5" name="Shape 25"/>
          <p:cNvSpPr txBox="1">
            <a:spLocks noGrp="1"/>
          </p:cNvSpPr>
          <p:nvPr>
            <p:ph type="ctrTitle"/>
          </p:nvPr>
        </p:nvSpPr>
        <p:spPr>
          <a:xfrm>
            <a:off x="1924050" y="2212734"/>
            <a:ext cx="5295900" cy="1546399"/>
          </a:xfrm>
          <a:prstGeom prst="rect">
            <a:avLst/>
          </a:prstGeom>
        </p:spPr>
        <p:txBody>
          <a:bodyPr lIns="91425" tIns="91425" rIns="91425" bIns="91425" anchor="t"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US"/>
              <a:t>Click to edit Master title style</a:t>
            </a:r>
            <a:endParaRPr/>
          </a:p>
        </p:txBody>
      </p:sp>
      <p:sp>
        <p:nvSpPr>
          <p:cNvPr id="26" name="Shape 26"/>
          <p:cNvSpPr txBox="1">
            <a:spLocks noGrp="1"/>
          </p:cNvSpPr>
          <p:nvPr>
            <p:ph type="subTitle" idx="1"/>
          </p:nvPr>
        </p:nvSpPr>
        <p:spPr>
          <a:xfrm>
            <a:off x="685800" y="3888338"/>
            <a:ext cx="7772400" cy="1046399"/>
          </a:xfrm>
          <a:prstGeom prst="rect">
            <a:avLst/>
          </a:prstGeom>
        </p:spPr>
        <p:txBody>
          <a:bodyPr lIns="91425" tIns="91425" rIns="91425" bIns="91425" anchor="t" anchorCtr="0"/>
          <a:lstStyle>
            <a:lvl1pPr lvl="0" algn="ctr" rtl="0">
              <a:spcBef>
                <a:spcPts val="0"/>
              </a:spcBef>
              <a:buClr>
                <a:schemeClr val="dk2"/>
              </a:buClr>
              <a:buNone/>
              <a:defRPr i="1">
                <a:solidFill>
                  <a:schemeClr val="dk2"/>
                </a:solidFill>
              </a:defRPr>
            </a:lvl1pPr>
            <a:lvl2pPr lvl="1" algn="ctr" rtl="0">
              <a:spcBef>
                <a:spcPts val="0"/>
              </a:spcBef>
              <a:buClr>
                <a:schemeClr val="dk2"/>
              </a:buClr>
              <a:buSzPct val="100000"/>
              <a:buNone/>
              <a:defRPr sz="3000" i="1">
                <a:solidFill>
                  <a:schemeClr val="dk2"/>
                </a:solidFill>
              </a:defRPr>
            </a:lvl2pPr>
            <a:lvl3pPr lvl="2" algn="ctr" rtl="0">
              <a:spcBef>
                <a:spcPts val="0"/>
              </a:spcBef>
              <a:buClr>
                <a:schemeClr val="dk2"/>
              </a:buClr>
              <a:buSzPct val="100000"/>
              <a:buNone/>
              <a:defRPr sz="3000" i="1">
                <a:solidFill>
                  <a:schemeClr val="dk2"/>
                </a:solidFill>
              </a:defRPr>
            </a:lvl3pPr>
            <a:lvl4pPr lvl="3" algn="ctr" rtl="0">
              <a:spcBef>
                <a:spcPts val="0"/>
              </a:spcBef>
              <a:buClr>
                <a:schemeClr val="dk2"/>
              </a:buClr>
              <a:buSzPct val="100000"/>
              <a:buNone/>
              <a:defRPr sz="3000" i="1">
                <a:solidFill>
                  <a:schemeClr val="dk2"/>
                </a:solidFill>
              </a:defRPr>
            </a:lvl4pPr>
            <a:lvl5pPr lvl="4" algn="ctr" rtl="0">
              <a:spcBef>
                <a:spcPts val="0"/>
              </a:spcBef>
              <a:buClr>
                <a:schemeClr val="dk2"/>
              </a:buClr>
              <a:buSzPct val="100000"/>
              <a:buNone/>
              <a:defRPr sz="3000" i="1">
                <a:solidFill>
                  <a:schemeClr val="dk2"/>
                </a:solidFill>
              </a:defRPr>
            </a:lvl5pPr>
            <a:lvl6pPr lvl="5" algn="ctr" rtl="0">
              <a:spcBef>
                <a:spcPts val="0"/>
              </a:spcBef>
              <a:buClr>
                <a:schemeClr val="dk2"/>
              </a:buClr>
              <a:buSzPct val="100000"/>
              <a:buNone/>
              <a:defRPr sz="3000" i="1">
                <a:solidFill>
                  <a:schemeClr val="dk2"/>
                </a:solidFill>
              </a:defRPr>
            </a:lvl6pPr>
            <a:lvl7pPr lvl="6" algn="ctr" rtl="0">
              <a:spcBef>
                <a:spcPts val="0"/>
              </a:spcBef>
              <a:buClr>
                <a:schemeClr val="dk2"/>
              </a:buClr>
              <a:buSzPct val="100000"/>
              <a:buNone/>
              <a:defRPr sz="3000" i="1">
                <a:solidFill>
                  <a:schemeClr val="dk2"/>
                </a:solidFill>
              </a:defRPr>
            </a:lvl7pPr>
            <a:lvl8pPr lvl="7" algn="ctr" rtl="0">
              <a:spcBef>
                <a:spcPts val="0"/>
              </a:spcBef>
              <a:buClr>
                <a:schemeClr val="dk2"/>
              </a:buClr>
              <a:buSzPct val="100000"/>
              <a:buNone/>
              <a:defRPr sz="3000" i="1">
                <a:solidFill>
                  <a:schemeClr val="dk2"/>
                </a:solidFill>
              </a:defRPr>
            </a:lvl8pPr>
            <a:lvl9pPr lvl="8" algn="ctr" rtl="0">
              <a:spcBef>
                <a:spcPts val="0"/>
              </a:spcBef>
              <a:buClr>
                <a:schemeClr val="dk2"/>
              </a:buClr>
              <a:buSzPct val="100000"/>
              <a:buNone/>
              <a:defRPr sz="3000" i="1">
                <a:solidFill>
                  <a:schemeClr val="dk2"/>
                </a:solidFill>
              </a:defRPr>
            </a:lvl9pPr>
          </a:lstStyle>
          <a:p>
            <a:r>
              <a:rPr lang="en-US"/>
              <a:t>Click to edit Master subtitle style</a:t>
            </a:r>
            <a:endParaRPr/>
          </a:p>
        </p:txBody>
      </p:sp>
      <p:pic>
        <p:nvPicPr>
          <p:cNvPr id="27" name="Shape 27"/>
          <p:cNvPicPr preferRelativeResize="0"/>
          <p:nvPr/>
        </p:nvPicPr>
        <p:blipFill rotWithShape="1">
          <a:blip r:embed="rId4">
            <a:alphaModFix/>
          </a:blip>
          <a:srcRect r="17197" b="18533"/>
          <a:stretch/>
        </p:blipFill>
        <p:spPr>
          <a:xfrm>
            <a:off x="6162675" y="2838267"/>
            <a:ext cx="2981324" cy="4019732"/>
          </a:xfrm>
          <a:prstGeom prst="rect">
            <a:avLst/>
          </a:prstGeom>
          <a:noFill/>
          <a:ln>
            <a:noFill/>
          </a:ln>
        </p:spPr>
      </p:pic>
      <p:pic>
        <p:nvPicPr>
          <p:cNvPr id="28" name="Shape 28"/>
          <p:cNvPicPr preferRelativeResize="0"/>
          <p:nvPr/>
        </p:nvPicPr>
        <p:blipFill rotWithShape="1">
          <a:blip r:embed="rId5">
            <a:alphaModFix/>
          </a:blip>
          <a:srcRect l="49259" b="18374"/>
          <a:stretch/>
        </p:blipFill>
        <p:spPr>
          <a:xfrm rot="5400000">
            <a:off x="250195" y="-272421"/>
            <a:ext cx="2823832" cy="334327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Quote">
    <p:spTree>
      <p:nvGrpSpPr>
        <p:cNvPr id="1" name="Shape 29"/>
        <p:cNvGrpSpPr/>
        <p:nvPr/>
      </p:nvGrpSpPr>
      <p:grpSpPr>
        <a:xfrm>
          <a:off x="0" y="0"/>
          <a:ext cx="0" cy="0"/>
          <a:chOff x="0" y="0"/>
          <a:chExt cx="0" cy="0"/>
        </a:xfrm>
      </p:grpSpPr>
      <p:pic>
        <p:nvPicPr>
          <p:cNvPr id="30" name="Shape 30"/>
          <p:cNvPicPr preferRelativeResize="0"/>
          <p:nvPr/>
        </p:nvPicPr>
        <p:blipFill rotWithShape="1">
          <a:blip r:embed="rId2">
            <a:alphaModFix/>
          </a:blip>
          <a:srcRect r="17197" b="18533"/>
          <a:stretch/>
        </p:blipFill>
        <p:spPr>
          <a:xfrm>
            <a:off x="6162675" y="2838267"/>
            <a:ext cx="2981324" cy="4019732"/>
          </a:xfrm>
          <a:prstGeom prst="rect">
            <a:avLst/>
          </a:prstGeom>
          <a:noFill/>
          <a:ln>
            <a:noFill/>
          </a:ln>
        </p:spPr>
      </p:pic>
      <p:pic>
        <p:nvPicPr>
          <p:cNvPr id="31" name="Shape 31"/>
          <p:cNvPicPr preferRelativeResize="0"/>
          <p:nvPr/>
        </p:nvPicPr>
        <p:blipFill rotWithShape="1">
          <a:blip r:embed="rId3">
            <a:alphaModFix/>
          </a:blip>
          <a:srcRect l="49259" b="18374"/>
          <a:stretch/>
        </p:blipFill>
        <p:spPr>
          <a:xfrm rot="5400000">
            <a:off x="250195" y="-272421"/>
            <a:ext cx="2823832" cy="3343276"/>
          </a:xfrm>
          <a:prstGeom prst="rect">
            <a:avLst/>
          </a:prstGeom>
          <a:noFill/>
          <a:ln>
            <a:noFill/>
          </a:ln>
        </p:spPr>
      </p:pic>
      <p:grpSp>
        <p:nvGrpSpPr>
          <p:cNvPr id="32" name="Shape 32"/>
          <p:cNvGrpSpPr/>
          <p:nvPr/>
        </p:nvGrpSpPr>
        <p:grpSpPr>
          <a:xfrm>
            <a:off x="1638168" y="1461060"/>
            <a:ext cx="5867786" cy="3935881"/>
            <a:chOff x="615225" y="581250"/>
            <a:chExt cx="7913399" cy="3981000"/>
          </a:xfrm>
        </p:grpSpPr>
        <p:sp>
          <p:nvSpPr>
            <p:cNvPr id="33" name="Shape 3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5" name="Shape 35"/>
          <p:cNvSpPr/>
          <p:nvPr/>
        </p:nvSpPr>
        <p:spPr>
          <a:xfrm>
            <a:off x="4276501" y="4938465"/>
            <a:ext cx="590999" cy="787999"/>
          </a:xfrm>
          <a:prstGeom prst="ellipse">
            <a:avLst/>
          </a:prstGeom>
          <a:solidFill>
            <a:srgbClr val="231F1C"/>
          </a:solidFill>
          <a:ln>
            <a:noFill/>
          </a:ln>
        </p:spPr>
        <p:txBody>
          <a:bodyPr lIns="91425" tIns="91425" rIns="91425" bIns="91425" anchor="ctr" anchorCtr="0">
            <a:noAutofit/>
          </a:bodyPr>
          <a:lstStyle/>
          <a:p>
            <a:pPr lvl="0">
              <a:spcBef>
                <a:spcPts val="0"/>
              </a:spcBef>
              <a:buNone/>
            </a:pPr>
            <a:endParaRPr/>
          </a:p>
        </p:txBody>
      </p:sp>
      <p:sp>
        <p:nvSpPr>
          <p:cNvPr id="36" name="Shape 36"/>
          <p:cNvSpPr txBox="1">
            <a:spLocks noGrp="1"/>
          </p:cNvSpPr>
          <p:nvPr>
            <p:ph type="body" idx="1"/>
          </p:nvPr>
        </p:nvSpPr>
        <p:spPr>
          <a:xfrm>
            <a:off x="2750400" y="1552134"/>
            <a:ext cx="3643200" cy="3755599"/>
          </a:xfrm>
          <a:prstGeom prst="rect">
            <a:avLst/>
          </a:prstGeom>
        </p:spPr>
        <p:txBody>
          <a:bodyPr lIns="91425" tIns="91425" rIns="91425" bIns="91425" anchor="ctr" anchorCtr="0"/>
          <a:lstStyle>
            <a:lvl1pPr lvl="0"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1pPr>
            <a:lvl2pPr lvl="1"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2pPr>
            <a:lvl3pPr lvl="2"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3pPr>
            <a:lvl4pPr lvl="3"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4pPr>
            <a:lvl5pPr lvl="4"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5pPr>
            <a:lvl6pPr lvl="5"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6pPr>
            <a:lvl7pPr lvl="6"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7pPr>
            <a:lvl8pPr lvl="7"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8pPr>
            <a:lvl9pPr lvl="8" algn="ctr">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9pPr>
          </a:lstStyle>
          <a:p>
            <a:pPr lvl="0"/>
            <a:r>
              <a:rPr lang="en-US"/>
              <a:t>Click to edit Master text styles</a:t>
            </a:r>
          </a:p>
        </p:txBody>
      </p:sp>
      <p:sp>
        <p:nvSpPr>
          <p:cNvPr id="37" name="Shape 37"/>
          <p:cNvSpPr txBox="1"/>
          <p:nvPr/>
        </p:nvSpPr>
        <p:spPr>
          <a:xfrm>
            <a:off x="3593400" y="4997697"/>
            <a:ext cx="1957200" cy="471599"/>
          </a:xfrm>
          <a:prstGeom prst="rect">
            <a:avLst/>
          </a:prstGeom>
          <a:noFill/>
          <a:ln>
            <a:noFill/>
          </a:ln>
        </p:spPr>
        <p:txBody>
          <a:bodyPr lIns="91425" tIns="91425" rIns="91425" bIns="91425" anchor="t" anchorCtr="0">
            <a:noAutofit/>
          </a:bodyPr>
          <a:lstStyle/>
          <a:p>
            <a:pPr lvl="0" algn="ctr">
              <a:spcBef>
                <a:spcPts val="0"/>
              </a:spcBef>
              <a:buNone/>
            </a:pPr>
            <a:r>
              <a:rPr lang="en" sz="3600">
                <a:solidFill>
                  <a:srgbClr val="FFFFFF"/>
                </a:solidFill>
                <a:latin typeface="Playfair Display"/>
                <a:ea typeface="Playfair Display"/>
                <a:cs typeface="Playfair Display"/>
                <a:sym typeface="Playfair Display"/>
              </a:rPr>
              <a:t>”</a:t>
            </a:r>
          </a:p>
        </p:txBody>
      </p:sp>
      <p:pic>
        <p:nvPicPr>
          <p:cNvPr id="38" name="Shape 38"/>
          <p:cNvPicPr preferRelativeResize="0"/>
          <p:nvPr/>
        </p:nvPicPr>
        <p:blipFill rotWithShape="1">
          <a:blip r:embed="rId4">
            <a:alphaModFix/>
          </a:blip>
          <a:srcRect l="17184" b="50541"/>
          <a:stretch/>
        </p:blipFill>
        <p:spPr>
          <a:xfrm>
            <a:off x="-9524" y="3466167"/>
            <a:ext cx="3138200" cy="3391832"/>
          </a:xfrm>
          <a:prstGeom prst="rect">
            <a:avLst/>
          </a:prstGeom>
          <a:noFill/>
          <a:ln>
            <a:noFill/>
          </a:ln>
        </p:spPr>
      </p:pic>
      <p:pic>
        <p:nvPicPr>
          <p:cNvPr id="39" name="Shape 39"/>
          <p:cNvPicPr preferRelativeResize="0"/>
          <p:nvPr/>
        </p:nvPicPr>
        <p:blipFill rotWithShape="1">
          <a:blip r:embed="rId5">
            <a:alphaModFix/>
          </a:blip>
          <a:srcRect r="34288" b="26905"/>
          <a:stretch/>
        </p:blipFill>
        <p:spPr>
          <a:xfrm rot="-5400000">
            <a:off x="6175305" y="-139954"/>
            <a:ext cx="2850965" cy="310547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l="50049" t="-17056" r="-4964" b="19199"/>
          <a:stretch/>
        </p:blipFill>
        <p:spPr>
          <a:xfrm rot="5400000">
            <a:off x="610524" y="-642274"/>
            <a:ext cx="3370000" cy="4629151"/>
          </a:xfrm>
          <a:prstGeom prst="rect">
            <a:avLst/>
          </a:prstGeom>
          <a:noFill/>
          <a:ln>
            <a:noFill/>
          </a:ln>
        </p:spPr>
      </p:pic>
      <p:grpSp>
        <p:nvGrpSpPr>
          <p:cNvPr id="42" name="Shape 42"/>
          <p:cNvGrpSpPr/>
          <p:nvPr/>
        </p:nvGrpSpPr>
        <p:grpSpPr>
          <a:xfrm>
            <a:off x="615226" y="775000"/>
            <a:ext cx="7913399" cy="5308000"/>
            <a:chOff x="615225" y="581250"/>
            <a:chExt cx="7913399" cy="3981000"/>
          </a:xfrm>
        </p:grpSpPr>
        <p:sp>
          <p:nvSpPr>
            <p:cNvPr id="43" name="Shape 4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1251601" y="1392234"/>
            <a:ext cx="664079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46" name="Shape 46"/>
          <p:cNvSpPr txBox="1">
            <a:spLocks noGrp="1"/>
          </p:cNvSpPr>
          <p:nvPr>
            <p:ph type="body" idx="1"/>
          </p:nvPr>
        </p:nvSpPr>
        <p:spPr>
          <a:xfrm>
            <a:off x="1251601" y="2829933"/>
            <a:ext cx="6640799" cy="3103199"/>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pic>
        <p:nvPicPr>
          <p:cNvPr id="47" name="Shape 47"/>
          <p:cNvPicPr preferRelativeResize="0"/>
          <p:nvPr/>
        </p:nvPicPr>
        <p:blipFill rotWithShape="1">
          <a:blip r:embed="rId3">
            <a:alphaModFix/>
          </a:blip>
          <a:srcRect r="36415" b="23112"/>
          <a:stretch/>
        </p:blipFill>
        <p:spPr>
          <a:xfrm>
            <a:off x="7397875" y="2463801"/>
            <a:ext cx="1746124" cy="4394199"/>
          </a:xfrm>
          <a:prstGeom prst="rect">
            <a:avLst/>
          </a:prstGeom>
          <a:noFill/>
          <a:ln>
            <a:noFill/>
          </a:ln>
        </p:spPr>
      </p:pic>
      <p:pic>
        <p:nvPicPr>
          <p:cNvPr id="48" name="Shape 48"/>
          <p:cNvPicPr preferRelativeResize="0"/>
          <p:nvPr/>
        </p:nvPicPr>
        <p:blipFill rotWithShape="1">
          <a:blip r:embed="rId4">
            <a:alphaModFix/>
          </a:blip>
          <a:srcRect l="11090" r="-11089" b="16541"/>
          <a:stretch/>
        </p:blipFill>
        <p:spPr>
          <a:xfrm>
            <a:off x="-19050" y="4474000"/>
            <a:ext cx="1746125" cy="23840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9"/>
        <p:cNvGrpSpPr/>
        <p:nvPr/>
      </p:nvGrpSpPr>
      <p:grpSpPr>
        <a:xfrm>
          <a:off x="0" y="0"/>
          <a:ext cx="0" cy="0"/>
          <a:chOff x="0" y="0"/>
          <a:chExt cx="0" cy="0"/>
        </a:xfrm>
      </p:grpSpPr>
      <p:pic>
        <p:nvPicPr>
          <p:cNvPr id="50" name="Shape 50"/>
          <p:cNvPicPr preferRelativeResize="0"/>
          <p:nvPr/>
        </p:nvPicPr>
        <p:blipFill rotWithShape="1">
          <a:blip r:embed="rId2">
            <a:alphaModFix/>
          </a:blip>
          <a:srcRect r="34288" b="26905"/>
          <a:stretch/>
        </p:blipFill>
        <p:spPr>
          <a:xfrm rot="-5400000">
            <a:off x="6175305" y="-139954"/>
            <a:ext cx="2850965" cy="3105476"/>
          </a:xfrm>
          <a:prstGeom prst="rect">
            <a:avLst/>
          </a:prstGeom>
          <a:noFill/>
          <a:ln>
            <a:noFill/>
          </a:ln>
        </p:spPr>
      </p:pic>
      <p:grpSp>
        <p:nvGrpSpPr>
          <p:cNvPr id="51" name="Shape 51"/>
          <p:cNvGrpSpPr/>
          <p:nvPr/>
        </p:nvGrpSpPr>
        <p:grpSpPr>
          <a:xfrm>
            <a:off x="615226" y="775000"/>
            <a:ext cx="7913399" cy="5308000"/>
            <a:chOff x="615225" y="581250"/>
            <a:chExt cx="7913399" cy="3981000"/>
          </a:xfrm>
        </p:grpSpPr>
        <p:sp>
          <p:nvSpPr>
            <p:cNvPr id="52" name="Shape 52"/>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4" name="Shape 54"/>
          <p:cNvSpPr txBox="1">
            <a:spLocks noGrp="1"/>
          </p:cNvSpPr>
          <p:nvPr>
            <p:ph type="title"/>
          </p:nvPr>
        </p:nvSpPr>
        <p:spPr>
          <a:xfrm>
            <a:off x="1251601" y="1392234"/>
            <a:ext cx="664079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a:p>
        </p:txBody>
      </p:sp>
      <p:sp>
        <p:nvSpPr>
          <p:cNvPr id="55" name="Shape 55"/>
          <p:cNvSpPr txBox="1">
            <a:spLocks noGrp="1"/>
          </p:cNvSpPr>
          <p:nvPr>
            <p:ph type="body" idx="1"/>
          </p:nvPr>
        </p:nvSpPr>
        <p:spPr>
          <a:xfrm>
            <a:off x="1191651" y="2821031"/>
            <a:ext cx="32816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sp>
        <p:nvSpPr>
          <p:cNvPr id="56" name="Shape 56"/>
          <p:cNvSpPr txBox="1">
            <a:spLocks noGrp="1"/>
          </p:cNvSpPr>
          <p:nvPr>
            <p:ph type="body" idx="2"/>
          </p:nvPr>
        </p:nvSpPr>
        <p:spPr>
          <a:xfrm>
            <a:off x="4670801" y="2821031"/>
            <a:ext cx="32816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a:t>Click to edit Master text styles</a:t>
            </a:r>
          </a:p>
        </p:txBody>
      </p:sp>
      <p:pic>
        <p:nvPicPr>
          <p:cNvPr id="57" name="Shape 57"/>
          <p:cNvPicPr preferRelativeResize="0"/>
          <p:nvPr/>
        </p:nvPicPr>
        <p:blipFill rotWithShape="1">
          <a:blip r:embed="rId3">
            <a:alphaModFix/>
          </a:blip>
          <a:srcRect l="57520" b="21764"/>
          <a:stretch/>
        </p:blipFill>
        <p:spPr>
          <a:xfrm>
            <a:off x="0" y="3174100"/>
            <a:ext cx="1528900" cy="3683899"/>
          </a:xfrm>
          <a:prstGeom prst="rect">
            <a:avLst/>
          </a:prstGeom>
          <a:noFill/>
          <a:ln>
            <a:noFill/>
          </a:ln>
        </p:spPr>
      </p:pic>
      <p:pic>
        <p:nvPicPr>
          <p:cNvPr id="58" name="Shape 58"/>
          <p:cNvPicPr preferRelativeResize="0"/>
          <p:nvPr/>
        </p:nvPicPr>
        <p:blipFill rotWithShape="1">
          <a:blip r:embed="rId4">
            <a:alphaModFix/>
          </a:blip>
          <a:srcRect r="35069" b="72214"/>
          <a:stretch/>
        </p:blipFill>
        <p:spPr>
          <a:xfrm>
            <a:off x="7005675" y="4606944"/>
            <a:ext cx="2147850" cy="225106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096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4724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14FFCDE-7FD7-4619-9713-5DD7024FE1B0}" type="slidenum">
              <a:rPr lang="en-US" altLang="zh-CN"/>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1013" y="1778051"/>
            <a:ext cx="1181275"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5949608" y="3663608"/>
            <a:ext cx="2750232" cy="3638549"/>
          </a:xfrm>
          <a:prstGeom prst="rect">
            <a:avLst/>
          </a:prstGeom>
          <a:noFill/>
          <a:ln>
            <a:noFill/>
          </a:ln>
        </p:spPr>
      </p:pic>
      <p:grpSp>
        <p:nvGrpSpPr>
          <p:cNvPr id="62" name="Shape 62"/>
          <p:cNvGrpSpPr/>
          <p:nvPr/>
        </p:nvGrpSpPr>
        <p:grpSpPr>
          <a:xfrm>
            <a:off x="615226" y="775000"/>
            <a:ext cx="79133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65" name="Shape 65"/>
          <p:cNvSpPr txBox="1">
            <a:spLocks noGrp="1"/>
          </p:cNvSpPr>
          <p:nvPr>
            <p:ph type="title"/>
          </p:nvPr>
        </p:nvSpPr>
        <p:spPr>
          <a:xfrm>
            <a:off x="1251601" y="1392234"/>
            <a:ext cx="66407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a:p>
        </p:txBody>
      </p:sp>
      <p:sp>
        <p:nvSpPr>
          <p:cNvPr id="66" name="Shape 66"/>
          <p:cNvSpPr txBox="1">
            <a:spLocks noGrp="1"/>
          </p:cNvSpPr>
          <p:nvPr>
            <p:ph type="body" idx="1"/>
          </p:nvPr>
        </p:nvSpPr>
        <p:spPr>
          <a:xfrm>
            <a:off x="1176100" y="2837234"/>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67" name="Shape 67"/>
          <p:cNvSpPr txBox="1">
            <a:spLocks noGrp="1"/>
          </p:cNvSpPr>
          <p:nvPr>
            <p:ph type="body" idx="2"/>
          </p:nvPr>
        </p:nvSpPr>
        <p:spPr>
          <a:xfrm>
            <a:off x="3455676" y="2837234"/>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sp>
        <p:nvSpPr>
          <p:cNvPr id="68" name="Shape 68"/>
          <p:cNvSpPr txBox="1">
            <a:spLocks noGrp="1"/>
          </p:cNvSpPr>
          <p:nvPr>
            <p:ph type="body" idx="3"/>
          </p:nvPr>
        </p:nvSpPr>
        <p:spPr>
          <a:xfrm>
            <a:off x="5735253" y="2837234"/>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a:t>Click to edit Master text styles</a:t>
            </a:r>
          </a:p>
        </p:txBody>
      </p:sp>
      <p:pic>
        <p:nvPicPr>
          <p:cNvPr id="69" name="Shape 69"/>
          <p:cNvPicPr preferRelativeResize="0"/>
          <p:nvPr/>
        </p:nvPicPr>
        <p:blipFill rotWithShape="1">
          <a:blip r:embed="rId4">
            <a:alphaModFix/>
          </a:blip>
          <a:srcRect l="-13090" t="-8865" r="39793" b="42702"/>
          <a:stretch/>
        </p:blipFill>
        <p:spPr>
          <a:xfrm rot="-5400000">
            <a:off x="6588124" y="263132"/>
            <a:ext cx="2844800" cy="230504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l="49259" b="18374"/>
          <a:stretch/>
        </p:blipFill>
        <p:spPr>
          <a:xfrm rot="5400000">
            <a:off x="171754" y="-193979"/>
            <a:ext cx="1971064" cy="2333624"/>
          </a:xfrm>
          <a:prstGeom prst="rect">
            <a:avLst/>
          </a:prstGeom>
          <a:noFill/>
          <a:ln>
            <a:noFill/>
          </a:ln>
        </p:spPr>
      </p:pic>
      <p:grpSp>
        <p:nvGrpSpPr>
          <p:cNvPr id="72" name="Shape 72"/>
          <p:cNvGrpSpPr/>
          <p:nvPr/>
        </p:nvGrpSpPr>
        <p:grpSpPr>
          <a:xfrm>
            <a:off x="615226" y="775000"/>
            <a:ext cx="7913399" cy="5308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5" name="Shape 75"/>
          <p:cNvSpPr txBox="1">
            <a:spLocks noGrp="1"/>
          </p:cNvSpPr>
          <p:nvPr>
            <p:ph type="title"/>
          </p:nvPr>
        </p:nvSpPr>
        <p:spPr>
          <a:xfrm>
            <a:off x="1251601" y="1392234"/>
            <a:ext cx="6640799" cy="665199"/>
          </a:xfrm>
          <a:prstGeom prst="rect">
            <a:avLst/>
          </a:prstGeom>
        </p:spPr>
        <p:txBody>
          <a:bodyPr lIns="91425" tIns="91425" rIns="91425" bIns="91425" anchor="b" anchorCtr="0"/>
          <a:lstStyle>
            <a:lvl1pPr lvl="0" algn="ctr">
              <a:spcBef>
                <a:spcPts val="0"/>
              </a:spcBef>
              <a:buSzPct val="100000"/>
              <a:defRPr sz="3000"/>
            </a:lvl1pPr>
            <a:lvl2pPr lvl="1" algn="ctr">
              <a:spcBef>
                <a:spcPts val="0"/>
              </a:spcBef>
              <a:buSzPct val="100000"/>
              <a:defRPr sz="3000"/>
            </a:lvl2pPr>
            <a:lvl3pPr lvl="2" algn="ctr">
              <a:spcBef>
                <a:spcPts val="0"/>
              </a:spcBef>
              <a:buSzPct val="100000"/>
              <a:defRPr sz="3000"/>
            </a:lvl3pPr>
            <a:lvl4pPr lvl="3" algn="ctr">
              <a:spcBef>
                <a:spcPts val="0"/>
              </a:spcBef>
              <a:buSzPct val="100000"/>
              <a:defRPr sz="3000"/>
            </a:lvl4pPr>
            <a:lvl5pPr lvl="4" algn="ctr">
              <a:spcBef>
                <a:spcPts val="0"/>
              </a:spcBef>
              <a:buSzPct val="100000"/>
              <a:defRPr sz="3000"/>
            </a:lvl5pPr>
            <a:lvl6pPr lvl="5" algn="ctr">
              <a:spcBef>
                <a:spcPts val="0"/>
              </a:spcBef>
              <a:buSzPct val="100000"/>
              <a:defRPr sz="3000"/>
            </a:lvl6pPr>
            <a:lvl7pPr lvl="6" algn="ctr">
              <a:spcBef>
                <a:spcPts val="0"/>
              </a:spcBef>
              <a:buSzPct val="100000"/>
              <a:defRPr sz="3000"/>
            </a:lvl7pPr>
            <a:lvl8pPr lvl="7" algn="ctr">
              <a:spcBef>
                <a:spcPts val="0"/>
              </a:spcBef>
              <a:buSzPct val="100000"/>
              <a:defRPr sz="3000"/>
            </a:lvl8pPr>
            <a:lvl9pPr lvl="8" algn="ctr">
              <a:spcBef>
                <a:spcPts val="0"/>
              </a:spcBef>
              <a:buSzPct val="100000"/>
              <a:defRPr sz="3000"/>
            </a:lvl9pPr>
          </a:lstStyle>
          <a:p>
            <a:r>
              <a:rPr lang="en-US"/>
              <a:t>Click to edit Master title style</a:t>
            </a:r>
            <a:endParaRPr/>
          </a:p>
        </p:txBody>
      </p:sp>
      <p:pic>
        <p:nvPicPr>
          <p:cNvPr id="76" name="Shape 76"/>
          <p:cNvPicPr preferRelativeResize="0"/>
          <p:nvPr/>
        </p:nvPicPr>
        <p:blipFill rotWithShape="1">
          <a:blip r:embed="rId3">
            <a:alphaModFix/>
          </a:blip>
          <a:srcRect r="17197" b="18533"/>
          <a:stretch/>
        </p:blipFill>
        <p:spPr>
          <a:xfrm>
            <a:off x="6915151" y="3852832"/>
            <a:ext cx="2228849" cy="3005165"/>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r="17197" b="18533"/>
          <a:stretch/>
        </p:blipFill>
        <p:spPr>
          <a:xfrm>
            <a:off x="6915151" y="3852832"/>
            <a:ext cx="2228849" cy="3005165"/>
          </a:xfrm>
          <a:prstGeom prst="rect">
            <a:avLst/>
          </a:prstGeom>
          <a:noFill/>
          <a:ln>
            <a:noFill/>
          </a:ln>
        </p:spPr>
      </p:pic>
      <p:grpSp>
        <p:nvGrpSpPr>
          <p:cNvPr id="79" name="Shape 79"/>
          <p:cNvGrpSpPr/>
          <p:nvPr/>
        </p:nvGrpSpPr>
        <p:grpSpPr>
          <a:xfrm>
            <a:off x="615226" y="775000"/>
            <a:ext cx="7913399" cy="5308000"/>
            <a:chOff x="615225" y="581250"/>
            <a:chExt cx="7913399" cy="3981000"/>
          </a:xfrm>
        </p:grpSpPr>
        <p:sp>
          <p:nvSpPr>
            <p:cNvPr id="80" name="Shape 80"/>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2" name="Shape 82"/>
          <p:cNvSpPr txBox="1">
            <a:spLocks noGrp="1"/>
          </p:cNvSpPr>
          <p:nvPr>
            <p:ph type="body" idx="1"/>
          </p:nvPr>
        </p:nvSpPr>
        <p:spPr>
          <a:xfrm>
            <a:off x="885826" y="5265467"/>
            <a:ext cx="7372499" cy="692799"/>
          </a:xfrm>
          <a:prstGeom prst="rect">
            <a:avLst/>
          </a:prstGeom>
        </p:spPr>
        <p:txBody>
          <a:bodyPr lIns="91425" tIns="91425" rIns="91425" bIns="91425" anchor="b" anchorCtr="0"/>
          <a:lstStyle>
            <a:lvl1pPr lvl="0" algn="ctr">
              <a:spcBef>
                <a:spcPts val="360"/>
              </a:spcBef>
              <a:buSzPct val="100000"/>
              <a:buNone/>
              <a:defRPr sz="1200"/>
            </a:lvl1pPr>
          </a:lstStyle>
          <a:p>
            <a:pPr lvl="0"/>
            <a:r>
              <a:rPr lang="en-US"/>
              <a:t>Click to edit Master text styles</a:t>
            </a:r>
          </a:p>
        </p:txBody>
      </p:sp>
      <p:pic>
        <p:nvPicPr>
          <p:cNvPr id="83" name="Shape 83"/>
          <p:cNvPicPr preferRelativeResize="0"/>
          <p:nvPr/>
        </p:nvPicPr>
        <p:blipFill rotWithShape="1">
          <a:blip r:embed="rId3">
            <a:alphaModFix/>
          </a:blip>
          <a:srcRect l="49259" b="18374"/>
          <a:stretch/>
        </p:blipFill>
        <p:spPr>
          <a:xfrm rot="5400000">
            <a:off x="171754" y="-193979"/>
            <a:ext cx="1971064" cy="233362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r="40695" b="12701"/>
          <a:stretch/>
        </p:blipFill>
        <p:spPr>
          <a:xfrm>
            <a:off x="7727981" y="2519800"/>
            <a:ext cx="1416019" cy="4338200"/>
          </a:xfrm>
          <a:prstGeom prst="rect">
            <a:avLst/>
          </a:prstGeom>
          <a:noFill/>
          <a:ln>
            <a:noFill/>
          </a:ln>
        </p:spPr>
      </p:pic>
      <p:pic>
        <p:nvPicPr>
          <p:cNvPr id="86" name="Shape 86"/>
          <p:cNvPicPr preferRelativeResize="0"/>
          <p:nvPr/>
        </p:nvPicPr>
        <p:blipFill rotWithShape="1">
          <a:blip r:embed="rId3">
            <a:alphaModFix/>
          </a:blip>
          <a:srcRect l="43534" b="9942"/>
          <a:stretch/>
        </p:blipFill>
        <p:spPr>
          <a:xfrm rot="-5400000" flipH="1">
            <a:off x="6667050" y="-940250"/>
            <a:ext cx="1549400" cy="3404500"/>
          </a:xfrm>
          <a:prstGeom prst="rect">
            <a:avLst/>
          </a:prstGeom>
          <a:noFill/>
          <a:ln>
            <a:noFill/>
          </a:ln>
        </p:spPr>
      </p:pic>
      <p:pic>
        <p:nvPicPr>
          <p:cNvPr id="87" name="Shape 87"/>
          <p:cNvPicPr preferRelativeResize="0"/>
          <p:nvPr/>
        </p:nvPicPr>
        <p:blipFill rotWithShape="1">
          <a:blip r:embed="rId3">
            <a:alphaModFix/>
          </a:blip>
          <a:srcRect r="35069" b="2780"/>
          <a:stretch/>
        </p:blipFill>
        <p:spPr>
          <a:xfrm rot="5400000">
            <a:off x="998980" y="3951729"/>
            <a:ext cx="1897765" cy="3914774"/>
          </a:xfrm>
          <a:prstGeom prst="rect">
            <a:avLst/>
          </a:prstGeom>
          <a:noFill/>
          <a:ln>
            <a:noFill/>
          </a:ln>
        </p:spPr>
      </p:pic>
      <p:grpSp>
        <p:nvGrpSpPr>
          <p:cNvPr id="88" name="Shape 88"/>
          <p:cNvGrpSpPr/>
          <p:nvPr/>
        </p:nvGrpSpPr>
        <p:grpSpPr>
          <a:xfrm>
            <a:off x="615226" y="775000"/>
            <a:ext cx="7913399" cy="5308000"/>
            <a:chOff x="615225" y="581250"/>
            <a:chExt cx="7913399" cy="3981000"/>
          </a:xfrm>
        </p:grpSpPr>
        <p:sp>
          <p:nvSpPr>
            <p:cNvPr id="89" name="Shape 89"/>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91" name="Shape 91"/>
          <p:cNvPicPr preferRelativeResize="0"/>
          <p:nvPr/>
        </p:nvPicPr>
        <p:blipFill rotWithShape="1">
          <a:blip r:embed="rId4">
            <a:alphaModFix/>
          </a:blip>
          <a:srcRect l="45142" t="-12064" b="21353"/>
          <a:stretch/>
        </p:blipFill>
        <p:spPr>
          <a:xfrm rot="5400000">
            <a:off x="673462" y="-695687"/>
            <a:ext cx="2205900" cy="3571876"/>
          </a:xfrm>
          <a:prstGeom prst="rect">
            <a:avLst/>
          </a:prstGeom>
          <a:noFill/>
          <a:ln>
            <a:noFill/>
          </a:ln>
        </p:spPr>
      </p:pic>
      <p:pic>
        <p:nvPicPr>
          <p:cNvPr id="92" name="Shape 92"/>
          <p:cNvPicPr preferRelativeResize="0"/>
          <p:nvPr/>
        </p:nvPicPr>
        <p:blipFill rotWithShape="1">
          <a:blip r:embed="rId5">
            <a:alphaModFix/>
          </a:blip>
          <a:srcRect l="11090" r="-11089" b="16541"/>
          <a:stretch/>
        </p:blipFill>
        <p:spPr>
          <a:xfrm flipH="1">
            <a:off x="7639050" y="4803301"/>
            <a:ext cx="1504949" cy="205469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Just plants">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l="43534"/>
          <a:stretch/>
        </p:blipFill>
        <p:spPr>
          <a:xfrm rot="-5400000" flipH="1">
            <a:off x="4883237" y="-1128112"/>
            <a:ext cx="1549400" cy="3780224"/>
          </a:xfrm>
          <a:prstGeom prst="rect">
            <a:avLst/>
          </a:prstGeom>
          <a:noFill/>
          <a:ln>
            <a:noFill/>
          </a:ln>
        </p:spPr>
      </p:pic>
      <p:pic>
        <p:nvPicPr>
          <p:cNvPr id="95" name="Shape 95"/>
          <p:cNvPicPr preferRelativeResize="0"/>
          <p:nvPr/>
        </p:nvPicPr>
        <p:blipFill rotWithShape="1">
          <a:blip r:embed="rId3">
            <a:alphaModFix/>
          </a:blip>
          <a:srcRect l="45142" t="-12064" b="21353"/>
          <a:stretch/>
        </p:blipFill>
        <p:spPr>
          <a:xfrm rot="5400000">
            <a:off x="757237" y="-779462"/>
            <a:ext cx="2476500" cy="4010025"/>
          </a:xfrm>
          <a:prstGeom prst="rect">
            <a:avLst/>
          </a:prstGeom>
          <a:noFill/>
          <a:ln>
            <a:noFill/>
          </a:ln>
        </p:spPr>
      </p:pic>
      <p:pic>
        <p:nvPicPr>
          <p:cNvPr id="96" name="Shape 96"/>
          <p:cNvPicPr preferRelativeResize="0"/>
          <p:nvPr/>
        </p:nvPicPr>
        <p:blipFill rotWithShape="1">
          <a:blip r:embed="rId2">
            <a:alphaModFix/>
          </a:blip>
          <a:srcRect r="35069" b="2780"/>
          <a:stretch/>
        </p:blipFill>
        <p:spPr>
          <a:xfrm rot="5400000">
            <a:off x="2427730" y="3951729"/>
            <a:ext cx="1897765" cy="3914774"/>
          </a:xfrm>
          <a:prstGeom prst="rect">
            <a:avLst/>
          </a:prstGeom>
          <a:noFill/>
          <a:ln>
            <a:noFill/>
          </a:ln>
        </p:spPr>
      </p:pic>
      <p:pic>
        <p:nvPicPr>
          <p:cNvPr id="97" name="Shape 97"/>
          <p:cNvPicPr preferRelativeResize="0"/>
          <p:nvPr/>
        </p:nvPicPr>
        <p:blipFill rotWithShape="1">
          <a:blip r:embed="rId4">
            <a:alphaModFix/>
          </a:blip>
          <a:srcRect r="20660" b="38811"/>
          <a:stretch/>
        </p:blipFill>
        <p:spPr>
          <a:xfrm>
            <a:off x="5972175" y="3657534"/>
            <a:ext cx="3171824" cy="3200465"/>
          </a:xfrm>
          <a:prstGeom prst="rect">
            <a:avLst/>
          </a:prstGeom>
          <a:noFill/>
          <a:ln>
            <a:noFill/>
          </a:ln>
        </p:spPr>
      </p:pic>
      <p:pic>
        <p:nvPicPr>
          <p:cNvPr id="98" name="Shape 98"/>
          <p:cNvPicPr preferRelativeResize="0"/>
          <p:nvPr/>
        </p:nvPicPr>
        <p:blipFill rotWithShape="1">
          <a:blip r:embed="rId5">
            <a:alphaModFix/>
          </a:blip>
          <a:srcRect r="26809"/>
          <a:stretch/>
        </p:blipFill>
        <p:spPr>
          <a:xfrm rot="-5400000">
            <a:off x="6046275" y="-443425"/>
            <a:ext cx="2667000" cy="3528450"/>
          </a:xfrm>
          <a:prstGeom prst="rect">
            <a:avLst/>
          </a:prstGeom>
          <a:noFill/>
          <a:ln>
            <a:noFill/>
          </a:ln>
        </p:spPr>
      </p:pic>
      <p:pic>
        <p:nvPicPr>
          <p:cNvPr id="99" name="Shape 99"/>
          <p:cNvPicPr preferRelativeResize="0"/>
          <p:nvPr/>
        </p:nvPicPr>
        <p:blipFill rotWithShape="1">
          <a:blip r:embed="rId6">
            <a:alphaModFix/>
          </a:blip>
          <a:srcRect r="34262" b="14813"/>
          <a:stretch/>
        </p:blipFill>
        <p:spPr>
          <a:xfrm flipH="1">
            <a:off x="0" y="1612899"/>
            <a:ext cx="2536474" cy="5245099"/>
          </a:xfrm>
          <a:prstGeom prst="rect">
            <a:avLst/>
          </a:prstGeom>
          <a:noFill/>
          <a:ln>
            <a:noFill/>
          </a:ln>
        </p:spPr>
      </p:pic>
      <p:pic>
        <p:nvPicPr>
          <p:cNvPr id="100" name="Shape 100"/>
          <p:cNvPicPr preferRelativeResize="0"/>
          <p:nvPr/>
        </p:nvPicPr>
        <p:blipFill rotWithShape="1">
          <a:blip r:embed="rId7">
            <a:alphaModFix/>
          </a:blip>
          <a:srcRect r="40695" b="12701"/>
          <a:stretch/>
        </p:blipFill>
        <p:spPr>
          <a:xfrm>
            <a:off x="7548050" y="1968500"/>
            <a:ext cx="1595950" cy="488949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Just plants small">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l="43534"/>
          <a:stretch/>
        </p:blipFill>
        <p:spPr>
          <a:xfrm rot="-5400000" flipH="1">
            <a:off x="6320744" y="-751793"/>
            <a:ext cx="1026657" cy="2504844"/>
          </a:xfrm>
          <a:prstGeom prst="rect">
            <a:avLst/>
          </a:prstGeom>
          <a:noFill/>
          <a:ln>
            <a:noFill/>
          </a:ln>
        </p:spPr>
      </p:pic>
      <p:pic>
        <p:nvPicPr>
          <p:cNvPr id="103" name="Shape 103"/>
          <p:cNvPicPr preferRelativeResize="0"/>
          <p:nvPr/>
        </p:nvPicPr>
        <p:blipFill rotWithShape="1">
          <a:blip r:embed="rId3">
            <a:alphaModFix/>
          </a:blip>
          <a:srcRect l="45142" t="-12064" b="21353"/>
          <a:stretch/>
        </p:blipFill>
        <p:spPr>
          <a:xfrm rot="5400000">
            <a:off x="511367" y="-533591"/>
            <a:ext cx="1682367" cy="2724149"/>
          </a:xfrm>
          <a:prstGeom prst="rect">
            <a:avLst/>
          </a:prstGeom>
          <a:noFill/>
          <a:ln>
            <a:noFill/>
          </a:ln>
        </p:spPr>
      </p:pic>
      <p:pic>
        <p:nvPicPr>
          <p:cNvPr id="104" name="Shape 104"/>
          <p:cNvPicPr preferRelativeResize="0"/>
          <p:nvPr/>
        </p:nvPicPr>
        <p:blipFill rotWithShape="1">
          <a:blip r:embed="rId2">
            <a:alphaModFix/>
          </a:blip>
          <a:srcRect r="35069" b="2780"/>
          <a:stretch/>
        </p:blipFill>
        <p:spPr>
          <a:xfrm rot="5400000">
            <a:off x="1346130" y="5246530"/>
            <a:ext cx="1052272" cy="2170666"/>
          </a:xfrm>
          <a:prstGeom prst="rect">
            <a:avLst/>
          </a:prstGeom>
          <a:noFill/>
          <a:ln>
            <a:noFill/>
          </a:ln>
        </p:spPr>
      </p:pic>
      <p:pic>
        <p:nvPicPr>
          <p:cNvPr id="105" name="Shape 105"/>
          <p:cNvPicPr preferRelativeResize="0"/>
          <p:nvPr/>
        </p:nvPicPr>
        <p:blipFill rotWithShape="1">
          <a:blip r:embed="rId4">
            <a:alphaModFix/>
          </a:blip>
          <a:srcRect r="20660" b="38811"/>
          <a:stretch/>
        </p:blipFill>
        <p:spPr>
          <a:xfrm>
            <a:off x="6973326" y="4667713"/>
            <a:ext cx="2170675" cy="2190287"/>
          </a:xfrm>
          <a:prstGeom prst="rect">
            <a:avLst/>
          </a:prstGeom>
          <a:noFill/>
          <a:ln>
            <a:noFill/>
          </a:ln>
        </p:spPr>
      </p:pic>
      <p:pic>
        <p:nvPicPr>
          <p:cNvPr id="106" name="Shape 106"/>
          <p:cNvPicPr preferRelativeResize="0"/>
          <p:nvPr/>
        </p:nvPicPr>
        <p:blipFill rotWithShape="1">
          <a:blip r:embed="rId5">
            <a:alphaModFix/>
          </a:blip>
          <a:srcRect r="26809"/>
          <a:stretch/>
        </p:blipFill>
        <p:spPr>
          <a:xfrm rot="-5400000">
            <a:off x="7091394" y="-298107"/>
            <a:ext cx="1767199" cy="2338014"/>
          </a:xfrm>
          <a:prstGeom prst="rect">
            <a:avLst/>
          </a:prstGeom>
          <a:noFill/>
          <a:ln>
            <a:noFill/>
          </a:ln>
        </p:spPr>
      </p:pic>
      <p:pic>
        <p:nvPicPr>
          <p:cNvPr id="107" name="Shape 107"/>
          <p:cNvPicPr preferRelativeResize="0"/>
          <p:nvPr/>
        </p:nvPicPr>
        <p:blipFill rotWithShape="1">
          <a:blip r:embed="rId6">
            <a:alphaModFix/>
          </a:blip>
          <a:srcRect r="34262" b="14813"/>
          <a:stretch/>
        </p:blipFill>
        <p:spPr>
          <a:xfrm flipH="1">
            <a:off x="0" y="3949701"/>
            <a:ext cx="1406426" cy="2908300"/>
          </a:xfrm>
          <a:prstGeom prst="rect">
            <a:avLst/>
          </a:prstGeom>
          <a:noFill/>
          <a:ln>
            <a:noFill/>
          </a:ln>
        </p:spPr>
      </p:pic>
      <p:pic>
        <p:nvPicPr>
          <p:cNvPr id="108" name="Shape 108"/>
          <p:cNvPicPr preferRelativeResize="0"/>
          <p:nvPr/>
        </p:nvPicPr>
        <p:blipFill rotWithShape="1">
          <a:blip r:embed="rId7">
            <a:alphaModFix/>
          </a:blip>
          <a:srcRect r="40695" b="12701"/>
          <a:stretch/>
        </p:blipFill>
        <p:spPr>
          <a:xfrm>
            <a:off x="8051794" y="3511797"/>
            <a:ext cx="1092207" cy="33462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9525" y="-12700"/>
            <a:ext cx="9153599" cy="6870800"/>
          </a:xfrm>
          <a:prstGeom prst="frame">
            <a:avLst>
              <a:gd name="adj1" fmla="val 6469"/>
            </a:avLst>
          </a:prstGeom>
          <a:solidFill>
            <a:srgbClr val="FFFFFF">
              <a:alpha val="50379"/>
            </a:srgbClr>
          </a:solidFill>
          <a:ln>
            <a:noFill/>
          </a:ln>
        </p:spPr>
        <p:txBody>
          <a:bodyPr lIns="91425" tIns="91425" rIns="91425" bIns="91425" anchor="ctr" anchorCtr="0">
            <a:noAutofit/>
          </a:bodyPr>
          <a:lstStyle/>
          <a:p>
            <a:pPr lvl="0">
              <a:spcBef>
                <a:spcPts val="0"/>
              </a:spcBef>
              <a:buNone/>
            </a:pPr>
            <a:endParaRPr/>
          </a:p>
        </p:txBody>
      </p:sp>
      <p:pic>
        <p:nvPicPr>
          <p:cNvPr id="111" name="Shape 111"/>
          <p:cNvPicPr preferRelativeResize="0"/>
          <p:nvPr/>
        </p:nvPicPr>
        <p:blipFill rotWithShape="1">
          <a:blip r:embed="rId2">
            <a:alphaModFix/>
          </a:blip>
          <a:srcRect r="17197" b="18533"/>
          <a:stretch/>
        </p:blipFill>
        <p:spPr>
          <a:xfrm>
            <a:off x="6915151" y="3852832"/>
            <a:ext cx="2228849" cy="3005165"/>
          </a:xfrm>
          <a:prstGeom prst="rect">
            <a:avLst/>
          </a:prstGeom>
          <a:noFill/>
          <a:ln>
            <a:noFill/>
          </a:ln>
        </p:spPr>
      </p:pic>
      <p:pic>
        <p:nvPicPr>
          <p:cNvPr id="112" name="Shape 112"/>
          <p:cNvPicPr preferRelativeResize="0"/>
          <p:nvPr/>
        </p:nvPicPr>
        <p:blipFill rotWithShape="1">
          <a:blip r:embed="rId3">
            <a:alphaModFix/>
          </a:blip>
          <a:srcRect l="49259" b="18374"/>
          <a:stretch/>
        </p:blipFill>
        <p:spPr>
          <a:xfrm rot="5400000">
            <a:off x="171754" y="-193979"/>
            <a:ext cx="1971064" cy="23336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B8E63D1-8989-4A5D-8D10-C93CD810395E}"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a:t>Click to edit Master title style</a:t>
            </a:r>
          </a:p>
        </p:txBody>
      </p:sp>
      <p:sp>
        <p:nvSpPr>
          <p:cNvPr id="3" name="Chỗ dành sẵn cho Nội dung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8CE248A-D6A3-4581-8F27-7FF29B6C8C33}" type="slidenum">
              <a:rPr lang="en-US" altLang="zh-CN" smtClean="0"/>
              <a:pPr>
                <a:defRPr/>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a:t>Click to edit Master title style</a:t>
            </a:r>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8CE248A-D6A3-4581-8F27-7FF29B6C8C33}"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B7B8058-1EF4-4F27-93D1-2FA210BA6358}"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EEEB285-A79D-4EC6-BE3C-F09FF2F4EEA8}"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EF78DA04-1B12-4136-AA5A-E498D5C30496}"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C4EEA4B-2E83-444C-8863-24A279AB696B}"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460B367-1864-4633-BA3E-1FDCFE046718}"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ltLang="zh-CN"/>
              <a:t>Bấm &amp; sửa kiểu tiêu đề</a:t>
            </a:r>
            <a:endParaRPr lang="en-US" altLang="zh-CN"/>
          </a:p>
        </p:txBody>
      </p:sp>
      <p:sp>
        <p:nvSpPr>
          <p:cNvPr id="1027" name="Rectangle 3"/>
          <p:cNvSpPr>
            <a:spLocks noGrp="1" noChangeArrowheads="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en-US" altLang="zh-CN"/>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122"/>
                <a:cs typeface="+mn-cs"/>
              </a:defRPr>
            </a:lvl1pPr>
          </a:lstStyle>
          <a:p>
            <a:pPr>
              <a:defRPr/>
            </a:pPr>
            <a:fld id="{38CE248A-D6A3-4581-8F27-7FF29B6C8C3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1" fontAlgn="base" hangingPunct="1">
        <a:spcBef>
          <a:spcPct val="0"/>
        </a:spcBef>
        <a:spcAft>
          <a:spcPct val="0"/>
        </a:spcAft>
        <a:defRPr sz="4000" b="1" i="1">
          <a:solidFill>
            <a:srgbClr val="FFFFCC"/>
          </a:solidFill>
          <a:latin typeface="+mj-lt"/>
          <a:ea typeface="+mj-ea"/>
          <a:cs typeface="+mj-cs"/>
        </a:defRPr>
      </a:lvl1pPr>
      <a:lvl2pPr algn="ctr" rtl="0" eaLnBrk="1" fontAlgn="base" hangingPunct="1">
        <a:spcBef>
          <a:spcPct val="0"/>
        </a:spcBef>
        <a:spcAft>
          <a:spcPct val="0"/>
        </a:spcAft>
        <a:defRPr sz="4000" b="1" i="1">
          <a:solidFill>
            <a:srgbClr val="FFFFCC"/>
          </a:solidFill>
          <a:latin typeface="Times New Roman" pitchFamily="18" charset="0"/>
        </a:defRPr>
      </a:lvl2pPr>
      <a:lvl3pPr algn="ctr" rtl="0" eaLnBrk="1" fontAlgn="base" hangingPunct="1">
        <a:spcBef>
          <a:spcPct val="0"/>
        </a:spcBef>
        <a:spcAft>
          <a:spcPct val="0"/>
        </a:spcAft>
        <a:defRPr sz="4000" b="1" i="1">
          <a:solidFill>
            <a:srgbClr val="FFFFCC"/>
          </a:solidFill>
          <a:latin typeface="Times New Roman" pitchFamily="18" charset="0"/>
        </a:defRPr>
      </a:lvl3pPr>
      <a:lvl4pPr algn="ctr" rtl="0" eaLnBrk="1" fontAlgn="base" hangingPunct="1">
        <a:spcBef>
          <a:spcPct val="0"/>
        </a:spcBef>
        <a:spcAft>
          <a:spcPct val="0"/>
        </a:spcAft>
        <a:defRPr sz="4000" b="1" i="1">
          <a:solidFill>
            <a:srgbClr val="FFFFCC"/>
          </a:solidFill>
          <a:latin typeface="Times New Roman" pitchFamily="18" charset="0"/>
        </a:defRPr>
      </a:lvl4pPr>
      <a:lvl5pPr algn="ctr" rtl="0" eaLnBrk="1" fontAlgn="base" hangingPunct="1">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ltLang="zh-CN"/>
              <a:t>Bấm &amp; sửa kiểu tiêu đề</a:t>
            </a:r>
            <a:endParaRPr lang="en-US" altLang="zh-CN"/>
          </a:p>
        </p:txBody>
      </p:sp>
      <p:sp>
        <p:nvSpPr>
          <p:cNvPr id="2051" name="Rectangle 3"/>
          <p:cNvSpPr>
            <a:spLocks noGrp="1" noChangeArrowheads="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en-US" altLang="zh-CN"/>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prstClr val="black"/>
                </a:solidFill>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prstClr val="black"/>
                </a:solidFill>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prstClr val="black"/>
                </a:solidFill>
                <a:ea typeface="宋体" charset="-122"/>
                <a:cs typeface="+mn-cs"/>
              </a:defRPr>
            </a:lvl1pPr>
          </a:lstStyle>
          <a:p>
            <a:pPr>
              <a:defRPr/>
            </a:pPr>
            <a:fld id="{01D2A4D5-26B2-4AD9-8042-EB8A99D7C8E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1" fontAlgn="base" hangingPunct="1">
        <a:spcBef>
          <a:spcPct val="0"/>
        </a:spcBef>
        <a:spcAft>
          <a:spcPct val="0"/>
        </a:spcAft>
        <a:defRPr sz="4000" b="1" i="1">
          <a:solidFill>
            <a:srgbClr val="FFFFCC"/>
          </a:solidFill>
          <a:latin typeface="+mj-lt"/>
          <a:ea typeface="+mj-ea"/>
          <a:cs typeface="+mj-cs"/>
        </a:defRPr>
      </a:lvl1pPr>
      <a:lvl2pPr algn="ctr" rtl="0" eaLnBrk="1" fontAlgn="base" hangingPunct="1">
        <a:spcBef>
          <a:spcPct val="0"/>
        </a:spcBef>
        <a:spcAft>
          <a:spcPct val="0"/>
        </a:spcAft>
        <a:defRPr sz="4000" b="1" i="1">
          <a:solidFill>
            <a:srgbClr val="FFFFCC"/>
          </a:solidFill>
          <a:latin typeface="Times New Roman" pitchFamily="18" charset="0"/>
        </a:defRPr>
      </a:lvl2pPr>
      <a:lvl3pPr algn="ctr" rtl="0" eaLnBrk="1" fontAlgn="base" hangingPunct="1">
        <a:spcBef>
          <a:spcPct val="0"/>
        </a:spcBef>
        <a:spcAft>
          <a:spcPct val="0"/>
        </a:spcAft>
        <a:defRPr sz="4000" b="1" i="1">
          <a:solidFill>
            <a:srgbClr val="FFFFCC"/>
          </a:solidFill>
          <a:latin typeface="Times New Roman" pitchFamily="18" charset="0"/>
        </a:defRPr>
      </a:lvl3pPr>
      <a:lvl4pPr algn="ctr" rtl="0" eaLnBrk="1" fontAlgn="base" hangingPunct="1">
        <a:spcBef>
          <a:spcPct val="0"/>
        </a:spcBef>
        <a:spcAft>
          <a:spcPct val="0"/>
        </a:spcAft>
        <a:defRPr sz="4000" b="1" i="1">
          <a:solidFill>
            <a:srgbClr val="FFFFCC"/>
          </a:solidFill>
          <a:latin typeface="Times New Roman" pitchFamily="18" charset="0"/>
        </a:defRPr>
      </a:lvl4pPr>
      <a:lvl5pPr algn="ctr" rtl="0" eaLnBrk="1" fontAlgn="base" hangingPunct="1">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ltLang="zh-CN"/>
              <a:t>Bấm &amp; sửa kiểu tiêu đề</a:t>
            </a:r>
            <a:endParaRPr lang="en-US" altLang="zh-CN"/>
          </a:p>
        </p:txBody>
      </p:sp>
      <p:sp>
        <p:nvSpPr>
          <p:cNvPr id="3075" name="Rectangle 3"/>
          <p:cNvSpPr>
            <a:spLocks noGrp="1" noChangeArrowheads="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ltLang="zh-CN"/>
              <a:t>Bấm &amp; sửa kiểu tiêu đề</a:t>
            </a:r>
          </a:p>
          <a:p>
            <a:pPr lvl="1"/>
            <a:r>
              <a:rPr lang="vi-VN" altLang="zh-CN"/>
              <a:t>Mức hai</a:t>
            </a:r>
          </a:p>
          <a:p>
            <a:pPr lvl="2"/>
            <a:r>
              <a:rPr lang="vi-VN" altLang="zh-CN"/>
              <a:t>Mức ba</a:t>
            </a:r>
          </a:p>
          <a:p>
            <a:pPr lvl="3"/>
            <a:r>
              <a:rPr lang="vi-VN" altLang="zh-CN"/>
              <a:t>Mức bốn</a:t>
            </a:r>
          </a:p>
          <a:p>
            <a:pPr lvl="4"/>
            <a:r>
              <a:rPr lang="vi-VN" altLang="zh-CN"/>
              <a:t>Mức năm</a:t>
            </a:r>
            <a:endParaRPr lang="en-US" altLang="zh-CN"/>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prstClr val="black"/>
                </a:solidFill>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prstClr val="black"/>
                </a:solidFill>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prstClr val="black"/>
                </a:solidFill>
                <a:ea typeface="宋体" charset="-122"/>
                <a:cs typeface="+mn-cs"/>
              </a:defRPr>
            </a:lvl1pPr>
          </a:lstStyle>
          <a:p>
            <a:pPr>
              <a:defRPr/>
            </a:pPr>
            <a:fld id="{7E700F10-A0CA-422D-A21A-ADC0F13AD37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1" fontAlgn="base" hangingPunct="1">
        <a:spcBef>
          <a:spcPct val="0"/>
        </a:spcBef>
        <a:spcAft>
          <a:spcPct val="0"/>
        </a:spcAft>
        <a:defRPr sz="4000" b="1" i="1">
          <a:solidFill>
            <a:srgbClr val="FFFFCC"/>
          </a:solidFill>
          <a:latin typeface="+mj-lt"/>
          <a:ea typeface="+mj-ea"/>
          <a:cs typeface="+mj-cs"/>
        </a:defRPr>
      </a:lvl1pPr>
      <a:lvl2pPr algn="ctr" rtl="0" eaLnBrk="1" fontAlgn="base" hangingPunct="1">
        <a:spcBef>
          <a:spcPct val="0"/>
        </a:spcBef>
        <a:spcAft>
          <a:spcPct val="0"/>
        </a:spcAft>
        <a:defRPr sz="4000" b="1" i="1">
          <a:solidFill>
            <a:srgbClr val="FFFFCC"/>
          </a:solidFill>
          <a:latin typeface="Times New Roman" pitchFamily="18" charset="0"/>
        </a:defRPr>
      </a:lvl2pPr>
      <a:lvl3pPr algn="ctr" rtl="0" eaLnBrk="1" fontAlgn="base" hangingPunct="1">
        <a:spcBef>
          <a:spcPct val="0"/>
        </a:spcBef>
        <a:spcAft>
          <a:spcPct val="0"/>
        </a:spcAft>
        <a:defRPr sz="4000" b="1" i="1">
          <a:solidFill>
            <a:srgbClr val="FFFFCC"/>
          </a:solidFill>
          <a:latin typeface="Times New Roman" pitchFamily="18" charset="0"/>
        </a:defRPr>
      </a:lvl3pPr>
      <a:lvl4pPr algn="ctr" rtl="0" eaLnBrk="1" fontAlgn="base" hangingPunct="1">
        <a:spcBef>
          <a:spcPct val="0"/>
        </a:spcBef>
        <a:spcAft>
          <a:spcPct val="0"/>
        </a:spcAft>
        <a:defRPr sz="4000" b="1" i="1">
          <a:solidFill>
            <a:srgbClr val="FFFFCC"/>
          </a:solidFill>
          <a:latin typeface="Times New Roman" pitchFamily="18" charset="0"/>
        </a:defRPr>
      </a:lvl4pPr>
      <a:lvl5pPr algn="ctr" rtl="0" eaLnBrk="1" fontAlgn="base" hangingPunct="1">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51601" y="1392234"/>
            <a:ext cx="6640799" cy="1271999"/>
          </a:xfrm>
          <a:prstGeom prst="rect">
            <a:avLst/>
          </a:prstGeom>
          <a:noFill/>
          <a:ln>
            <a:noFill/>
          </a:ln>
        </p:spPr>
        <p:txBody>
          <a:bodyPr lIns="91425" tIns="91425" rIns="91425" bIns="91425" anchor="t" anchorCtr="0"/>
          <a:lstStyle>
            <a:lvl1pPr lvl="0">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1251601" y="2829933"/>
            <a:ext cx="6640799" cy="3103199"/>
          </a:xfrm>
          <a:prstGeom prst="rect">
            <a:avLst/>
          </a:prstGeom>
          <a:noFill/>
          <a:ln>
            <a:noFill/>
          </a:ln>
        </p:spPr>
        <p:txBody>
          <a:bodyPr lIns="91425" tIns="91425" rIns="91425" bIns="91425" anchor="t" anchorCtr="0"/>
          <a:lstStyle>
            <a:lvl1pPr lvl="0">
              <a:spcBef>
                <a:spcPts val="600"/>
              </a:spcBef>
              <a:buClr>
                <a:schemeClr val="dk2"/>
              </a:buClr>
              <a:buFont typeface="Tinos"/>
              <a:buChar char="◉"/>
              <a:defRPr>
                <a:solidFill>
                  <a:schemeClr val="dk2"/>
                </a:solidFill>
                <a:latin typeface="Tinos"/>
                <a:ea typeface="Tinos"/>
                <a:cs typeface="Tinos"/>
                <a:sym typeface="Tinos"/>
              </a:defRPr>
            </a:lvl1pPr>
            <a:lvl2pPr lvl="1">
              <a:spcBef>
                <a:spcPts val="480"/>
              </a:spcBef>
              <a:buClr>
                <a:schemeClr val="dk2"/>
              </a:buClr>
              <a:buFont typeface="Tinos"/>
              <a:buChar char="◎"/>
              <a:defRPr>
                <a:solidFill>
                  <a:schemeClr val="dk2"/>
                </a:solidFill>
                <a:latin typeface="Tinos"/>
                <a:ea typeface="Tinos"/>
                <a:cs typeface="Tinos"/>
                <a:sym typeface="Tinos"/>
              </a:defRPr>
            </a:lvl2pPr>
            <a:lvl3pPr lvl="2">
              <a:spcBef>
                <a:spcPts val="480"/>
              </a:spcBef>
              <a:buClr>
                <a:schemeClr val="dk2"/>
              </a:buClr>
              <a:buFont typeface="Tinos"/>
              <a:buChar char="○"/>
              <a:defRPr>
                <a:solidFill>
                  <a:schemeClr val="dk2"/>
                </a:solidFill>
                <a:latin typeface="Tinos"/>
                <a:ea typeface="Tinos"/>
                <a:cs typeface="Tinos"/>
                <a:sym typeface="Tinos"/>
              </a:defRPr>
            </a:lvl3pPr>
            <a:lvl4pPr lvl="3">
              <a:spcBef>
                <a:spcPts val="360"/>
              </a:spcBef>
              <a:buClr>
                <a:schemeClr val="dk2"/>
              </a:buClr>
              <a:buFont typeface="Tinos"/>
              <a:defRPr>
                <a:solidFill>
                  <a:schemeClr val="dk2"/>
                </a:solidFill>
                <a:latin typeface="Tinos"/>
                <a:ea typeface="Tinos"/>
                <a:cs typeface="Tinos"/>
                <a:sym typeface="Tinos"/>
              </a:defRPr>
            </a:lvl4pPr>
            <a:lvl5pPr lvl="4">
              <a:spcBef>
                <a:spcPts val="360"/>
              </a:spcBef>
              <a:buClr>
                <a:schemeClr val="dk2"/>
              </a:buClr>
              <a:buFont typeface="Tinos"/>
              <a:defRPr>
                <a:solidFill>
                  <a:schemeClr val="dk2"/>
                </a:solidFill>
                <a:latin typeface="Tinos"/>
                <a:ea typeface="Tinos"/>
                <a:cs typeface="Tinos"/>
                <a:sym typeface="Tinos"/>
              </a:defRPr>
            </a:lvl5pPr>
            <a:lvl6pPr lvl="5">
              <a:spcBef>
                <a:spcPts val="360"/>
              </a:spcBef>
              <a:buClr>
                <a:schemeClr val="dk2"/>
              </a:buClr>
              <a:buFont typeface="Tinos"/>
              <a:defRPr>
                <a:solidFill>
                  <a:schemeClr val="dk2"/>
                </a:solidFill>
                <a:latin typeface="Tinos"/>
                <a:ea typeface="Tinos"/>
                <a:cs typeface="Tinos"/>
                <a:sym typeface="Tinos"/>
              </a:defRPr>
            </a:lvl6pPr>
            <a:lvl7pPr lvl="6">
              <a:spcBef>
                <a:spcPts val="360"/>
              </a:spcBef>
              <a:buClr>
                <a:schemeClr val="dk2"/>
              </a:buClr>
              <a:buFont typeface="Tinos"/>
              <a:defRPr>
                <a:solidFill>
                  <a:schemeClr val="dk2"/>
                </a:solidFill>
                <a:latin typeface="Tinos"/>
                <a:ea typeface="Tinos"/>
                <a:cs typeface="Tinos"/>
                <a:sym typeface="Tinos"/>
              </a:defRPr>
            </a:lvl7pPr>
            <a:lvl8pPr lvl="7">
              <a:spcBef>
                <a:spcPts val="360"/>
              </a:spcBef>
              <a:buClr>
                <a:schemeClr val="dk2"/>
              </a:buClr>
              <a:buFont typeface="Tinos"/>
              <a:defRPr>
                <a:solidFill>
                  <a:schemeClr val="dk2"/>
                </a:solidFill>
                <a:latin typeface="Tinos"/>
                <a:ea typeface="Tinos"/>
                <a:cs typeface="Tinos"/>
                <a:sym typeface="Tinos"/>
              </a:defRPr>
            </a:lvl8pPr>
            <a:lvl9pPr lvl="8">
              <a:spcBef>
                <a:spcPts val="360"/>
              </a:spcBef>
              <a:buClr>
                <a:schemeClr val="dk2"/>
              </a:buClr>
              <a:buFont typeface="Tinos"/>
              <a:defRPr>
                <a:solidFill>
                  <a:schemeClr val="dk2"/>
                </a:solidFill>
                <a:latin typeface="Tinos"/>
                <a:ea typeface="Tinos"/>
                <a:cs typeface="Tinos"/>
                <a:sym typeface="Tinos"/>
              </a:defRPr>
            </a:lvl9pPr>
          </a:lstStyle>
          <a:p>
            <a:endParaRPr/>
          </a:p>
        </p:txBody>
      </p:sp>
    </p:spTree>
  </p:cSld>
  <p:clrMap bg1="lt1" tx1="dk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2" r:id="rId13"/>
    <p:sldLayoutId id="2147483833" r:id="rId14"/>
    <p:sldLayoutId id="2147483834"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8.xml"/><Relationship Id="rId5" Type="http://schemas.openxmlformats.org/officeDocument/2006/relationships/image" Target="../media/image36.jpeg"/><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48.xml"/><Relationship Id="rId5" Type="http://schemas.openxmlformats.org/officeDocument/2006/relationships/image" Target="../media/image40.jpe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18" Type="http://schemas.openxmlformats.org/officeDocument/2006/relationships/image" Target="../media/image58.png"/><Relationship Id="rId3" Type="http://schemas.openxmlformats.org/officeDocument/2006/relationships/image" Target="../media/image43.svg"/><Relationship Id="rId21" Type="http://schemas.openxmlformats.org/officeDocument/2006/relationships/image" Target="../media/image61.svg"/><Relationship Id="rId7" Type="http://schemas.openxmlformats.org/officeDocument/2006/relationships/image" Target="../media/image47.svg"/><Relationship Id="rId12" Type="http://schemas.openxmlformats.org/officeDocument/2006/relationships/image" Target="../media/image52.png"/><Relationship Id="rId17" Type="http://schemas.openxmlformats.org/officeDocument/2006/relationships/image" Target="../media/image57.sv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43.xml"/><Relationship Id="rId6" Type="http://schemas.openxmlformats.org/officeDocument/2006/relationships/image" Target="../media/image46.png"/><Relationship Id="rId11" Type="http://schemas.openxmlformats.org/officeDocument/2006/relationships/image" Target="../media/image51.svg"/><Relationship Id="rId24" Type="http://schemas.openxmlformats.org/officeDocument/2006/relationships/image" Target="../media/image64.png"/><Relationship Id="rId5" Type="http://schemas.openxmlformats.org/officeDocument/2006/relationships/image" Target="../media/image45.svg"/><Relationship Id="rId15" Type="http://schemas.openxmlformats.org/officeDocument/2006/relationships/image" Target="../media/image55.svg"/><Relationship Id="rId23" Type="http://schemas.openxmlformats.org/officeDocument/2006/relationships/image" Target="../media/image63.svg"/><Relationship Id="rId10" Type="http://schemas.openxmlformats.org/officeDocument/2006/relationships/image" Target="../media/image50.png"/><Relationship Id="rId19" Type="http://schemas.openxmlformats.org/officeDocument/2006/relationships/image" Target="../media/image59.svg"/><Relationship Id="rId4" Type="http://schemas.openxmlformats.org/officeDocument/2006/relationships/image" Target="../media/image44.png"/><Relationship Id="rId9" Type="http://schemas.openxmlformats.org/officeDocument/2006/relationships/image" Target="../media/image49.svg"/><Relationship Id="rId14" Type="http://schemas.openxmlformats.org/officeDocument/2006/relationships/image" Target="../media/image54.png"/><Relationship Id="rId22"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diagramColors" Target="../diagrams/colors2.xml"/><Relationship Id="rId11" Type="http://schemas.openxmlformats.org/officeDocument/2006/relationships/image" Target="../media/image17.pn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908720"/>
            <a:ext cx="6640799" cy="665199"/>
          </a:xfrm>
        </p:spPr>
        <p:txBody>
          <a:bodyPr/>
          <a:lstStyle/>
          <a:p>
            <a:r>
              <a:rPr lang="en-US" sz="1400">
                <a:latin typeface="Times New Roman" pitchFamily="18" charset="0"/>
                <a:cs typeface="Times New Roman" pitchFamily="18" charset="0"/>
              </a:rPr>
              <a:t>SỞ Y TẾ HÀ NỘI</a:t>
            </a:r>
            <a:br>
              <a:rPr lang="en-US" sz="1400">
                <a:latin typeface="Times New Roman" pitchFamily="18" charset="0"/>
                <a:cs typeface="Times New Roman" pitchFamily="18" charset="0"/>
              </a:rPr>
            </a:br>
            <a:r>
              <a:rPr lang="en-US" sz="1400">
                <a:latin typeface="Times New Roman" pitchFamily="18" charset="0"/>
                <a:cs typeface="Times New Roman" pitchFamily="18" charset="0"/>
              </a:rPr>
              <a:t>CHI CỤC AN TOÀN VỆ SINH THỰC PHẨM</a:t>
            </a:r>
          </a:p>
        </p:txBody>
      </p:sp>
      <p:sp>
        <p:nvSpPr>
          <p:cNvPr id="3" name="TextBox 2"/>
          <p:cNvSpPr txBox="1"/>
          <p:nvPr/>
        </p:nvSpPr>
        <p:spPr>
          <a:xfrm>
            <a:off x="755576" y="2636912"/>
            <a:ext cx="7632848" cy="830997"/>
          </a:xfrm>
          <a:prstGeom prst="rect">
            <a:avLst/>
          </a:prstGeom>
          <a:noFill/>
        </p:spPr>
        <p:txBody>
          <a:bodyPr wrap="square" rtlCol="0">
            <a:spAutoFit/>
          </a:bodyPr>
          <a:lstStyle/>
          <a:p>
            <a:pPr algn="ctr"/>
            <a:r>
              <a:rPr lang="en-US" sz="2400" b="1">
                <a:latin typeface="Times New Roman" pitchFamily="18" charset="0"/>
                <a:cs typeface="Times New Roman" pitchFamily="18" charset="0"/>
              </a:rPr>
              <a:t>TẬP HUẤN CÔNG TÁC ĐẢM BẢO AN TOÀN THỰC PHẨM TẠI BẾP ĂN TẬP THỂ TRƯỜNG HỌC</a:t>
            </a:r>
          </a:p>
        </p:txBody>
      </p:sp>
      <p:sp>
        <p:nvSpPr>
          <p:cNvPr id="4" name="TextBox 3"/>
          <p:cNvSpPr txBox="1"/>
          <p:nvPr/>
        </p:nvSpPr>
        <p:spPr>
          <a:xfrm>
            <a:off x="3023828" y="5444688"/>
            <a:ext cx="3096344" cy="307777"/>
          </a:xfrm>
          <a:prstGeom prst="rect">
            <a:avLst/>
          </a:prstGeom>
          <a:noFill/>
        </p:spPr>
        <p:txBody>
          <a:bodyPr wrap="square" rtlCol="0">
            <a:spAutoFit/>
          </a:bodyPr>
          <a:lstStyle/>
          <a:p>
            <a:pPr algn="ctr"/>
            <a:r>
              <a:rPr lang="en-US" sz="1400" b="1" dirty="0">
                <a:latin typeface="Times New Roman" pitchFamily="18" charset="0"/>
                <a:cs typeface="Times New Roman" pitchFamily="18" charset="0"/>
              </a:rPr>
              <a:t>NĂM 2024</a:t>
            </a:r>
          </a:p>
        </p:txBody>
      </p:sp>
      <p:sp>
        <p:nvSpPr>
          <p:cNvPr id="5" name="Subtitle 4">
            <a:extLst>
              <a:ext uri="{FF2B5EF4-FFF2-40B4-BE49-F238E27FC236}">
                <a16:creationId xmlns:a16="http://schemas.microsoft.com/office/drawing/2014/main" id="{F723E90A-A784-4077-8340-055BC52C9BE5}"/>
              </a:ext>
            </a:extLst>
          </p:cNvPr>
          <p:cNvSpPr txBox="1">
            <a:spLocks/>
          </p:cNvSpPr>
          <p:nvPr/>
        </p:nvSpPr>
        <p:spPr>
          <a:xfrm>
            <a:off x="1184939" y="3897498"/>
            <a:ext cx="6934200" cy="558800"/>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pPr algn="ctr" fontAlgn="auto">
              <a:defRPr/>
            </a:pPr>
            <a:endParaRPr lang="en-US" sz="2400" b="1" kern="0" dirty="0">
              <a:latin typeface="Times New Roman" pitchFamily="18" charset="0"/>
              <a:cs typeface="Times New Roman" pitchFamily="18" charset="0"/>
            </a:endParaRPr>
          </a:p>
        </p:txBody>
      </p:sp>
    </p:spTree>
    <p:extLst>
      <p:ext uri="{BB962C8B-B14F-4D97-AF65-F5344CB8AC3E}">
        <p14:creationId xmlns:p14="http://schemas.microsoft.com/office/powerpoint/2010/main" val="25000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543800" cy="779462"/>
          </a:xfrm>
        </p:spPr>
        <p:txBody>
          <a:bodyPr wrap="square" numCol="1" anchorCtr="0" compatLnSpc="1">
            <a:prstTxWarp prst="textNoShape">
              <a:avLst/>
            </a:prstTxWarp>
            <a:normAutofit fontScale="90000"/>
          </a:bodyPr>
          <a:lstStyle/>
          <a:p>
            <a:r>
              <a:rPr lang="en-US" sz="2000">
                <a:solidFill>
                  <a:schemeClr val="tx1">
                    <a:lumMod val="75000"/>
                    <a:lumOff val="25000"/>
                  </a:schemeClr>
                </a:solidFill>
                <a:latin typeface="Times New Roman" pitchFamily="18" charset="0"/>
                <a:cs typeface="Times New Roman" pitchFamily="18" charset="0"/>
              </a:rPr>
              <a:t>II. TÌNH HÌNH NGỘ ĐỘC THỰC PHẨM, BỆNH TRUYỀN QUA THỰC PHẨM TẠI HÀ NỘI</a:t>
            </a:r>
            <a:endParaRPr lang="en-US" sz="2000" dirty="0"/>
          </a:p>
        </p:txBody>
      </p:sp>
      <p:sp>
        <p:nvSpPr>
          <p:cNvPr id="13315" name="Content Placeholder 2"/>
          <p:cNvSpPr>
            <a:spLocks noGrp="1"/>
          </p:cNvSpPr>
          <p:nvPr>
            <p:ph idx="1"/>
          </p:nvPr>
        </p:nvSpPr>
        <p:spPr>
          <a:xfrm>
            <a:off x="1043608" y="764704"/>
            <a:ext cx="7680325" cy="4752528"/>
          </a:xfrm>
        </p:spPr>
        <p:txBody>
          <a:bodyPr>
            <a:noAutofit/>
          </a:bodyPr>
          <a:lstStyle/>
          <a:p>
            <a:pPr marL="368046" indent="-285750" algn="just">
              <a:spcAft>
                <a:spcPts val="600"/>
              </a:spcAft>
              <a:buFont typeface="Arial" charset="0"/>
              <a:buChar char="•"/>
            </a:pPr>
            <a:r>
              <a:rPr lang="en-US" altLang="en-US" sz="2000" dirty="0" err="1">
                <a:solidFill>
                  <a:schemeClr val="tx1"/>
                </a:solidFill>
                <a:latin typeface="Times New Roman" pitchFamily="18" charset="0"/>
                <a:cs typeface="Times New Roman" pitchFamily="18" charset="0"/>
              </a:rPr>
              <a:t>Năm</a:t>
            </a:r>
            <a:r>
              <a:rPr lang="en-US" altLang="en-US" sz="2000" dirty="0">
                <a:solidFill>
                  <a:schemeClr val="tx1"/>
                </a:solidFill>
                <a:latin typeface="Times New Roman" pitchFamily="18" charset="0"/>
                <a:cs typeface="Times New Roman" pitchFamily="18" charset="0"/>
              </a:rPr>
              <a:t> 2021 </a:t>
            </a:r>
            <a:r>
              <a:rPr lang="en-US" altLang="en-US" sz="2000" dirty="0" err="1">
                <a:solidFill>
                  <a:schemeClr val="tx1"/>
                </a:solidFill>
                <a:latin typeface="Times New Roman" pitchFamily="18" charset="0"/>
                <a:cs typeface="Times New Roman" pitchFamily="18" charset="0"/>
              </a:rPr>
              <a:t>ghi</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nhận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không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có</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vụ</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ngộ</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độc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thực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phẩm</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nào</a:t>
            </a:r>
            <a:r>
              <a:rPr lang="en-US" altLang="en-US" sz="2000" dirty="0">
                <a:solidFill>
                  <a:schemeClr val="tx1"/>
                </a:solidFill>
                <a:latin typeface="Times New Roman" pitchFamily="18" charset="0"/>
                <a:cs typeface="Times New Roman" pitchFamily="18" charset="0"/>
              </a:rPr>
              <a:t>.</a:t>
            </a:r>
          </a:p>
          <a:p>
            <a:pPr marL="368046" indent="-285750" algn="just">
              <a:spcAft>
                <a:spcPts val="600"/>
              </a:spcAft>
              <a:buFont typeface="Arial" charset="0"/>
              <a:buChar char="•"/>
            </a:pPr>
            <a:r>
              <a:rPr lang="en-US" altLang="en-US" sz="2000" dirty="0" err="1">
                <a:solidFill>
                  <a:schemeClr val="tx1"/>
                </a:solidFill>
                <a:latin typeface="Times New Roman" pitchFamily="18" charset="0"/>
                <a:cs typeface="Times New Roman" pitchFamily="18" charset="0"/>
              </a:rPr>
              <a:t>Năm</a:t>
            </a:r>
            <a:r>
              <a:rPr lang="en-US" altLang="en-US" sz="2000" dirty="0">
                <a:solidFill>
                  <a:schemeClr val="tx1"/>
                </a:solidFill>
                <a:latin typeface="Times New Roman" pitchFamily="18" charset="0"/>
                <a:cs typeface="Times New Roman" pitchFamily="18" charset="0"/>
              </a:rPr>
              <a:t> 2022 </a:t>
            </a:r>
            <a:r>
              <a:rPr lang="en-US" altLang="en-US" sz="2000" dirty="0" err="1">
                <a:solidFill>
                  <a:schemeClr val="tx1"/>
                </a:solidFill>
                <a:latin typeface="Times New Roman" pitchFamily="18" charset="0"/>
                <a:cs typeface="Times New Roman" pitchFamily="18" charset="0"/>
              </a:rPr>
              <a:t>ghi</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nhận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không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có</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vụ</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ngộ</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độc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thực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phẩm</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nào</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trên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địa</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bàn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Tuy</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nhiên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có</a:t>
            </a:r>
            <a:r>
              <a:rPr lang="en-US" altLang="en-US" sz="2000" dirty="0">
                <a:solidFill>
                  <a:schemeClr val="tx1"/>
                </a:solidFill>
                <a:latin typeface="Times New Roman" pitchFamily="18" charset="0"/>
                <a:cs typeface="Times New Roman" pitchFamily="18" charset="0"/>
              </a:rPr>
              <a:t> 05 </a:t>
            </a:r>
            <a:r>
              <a:rPr lang="en-US" altLang="en-US" sz="2000" dirty="0" err="1">
                <a:solidFill>
                  <a:schemeClr val="tx1"/>
                </a:solidFill>
                <a:latin typeface="Times New Roman" pitchFamily="18" charset="0"/>
                <a:cs typeface="Times New Roman" pitchFamily="18" charset="0"/>
              </a:rPr>
              <a:t>trường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hợp</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ngộ</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độc</a:t>
            </a:r>
            <a:r>
              <a:rPr lang="en-US" altLang="en-US" sz="2000" dirty="0">
                <a:solidFill>
                  <a:schemeClr val="tx1"/>
                </a:solidFill>
                <a:latin typeface="Times New Roman" pitchFamily="18" charset="0"/>
                <a:cs typeface="Times New Roman" pitchFamily="18" charset="0"/>
              </a:rPr>
              <a:t> Methanol </a:t>
            </a:r>
            <a:r>
              <a:rPr lang="en-US" altLang="en-US" sz="2000" dirty="0" err="1">
                <a:solidFill>
                  <a:schemeClr val="tx1"/>
                </a:solidFill>
                <a:latin typeface="Times New Roman" pitchFamily="18" charset="0"/>
                <a:cs typeface="Times New Roman" pitchFamily="18" charset="0"/>
              </a:rPr>
              <a:t>trong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đó</a:t>
            </a:r>
            <a:r>
              <a:rPr lang="en-US" altLang="en-US" sz="2000" dirty="0">
                <a:solidFill>
                  <a:schemeClr val="tx1"/>
                </a:solidFill>
                <a:latin typeface="Times New Roman" pitchFamily="18" charset="0"/>
                <a:cs typeface="Times New Roman" pitchFamily="18" charset="0"/>
              </a:rPr>
              <a:t> 01 </a:t>
            </a:r>
            <a:r>
              <a:rPr lang="en-US" altLang="en-US" sz="2000" dirty="0" err="1">
                <a:solidFill>
                  <a:schemeClr val="tx1"/>
                </a:solidFill>
                <a:latin typeface="Times New Roman" pitchFamily="18" charset="0"/>
                <a:cs typeface="Times New Roman" pitchFamily="18" charset="0"/>
              </a:rPr>
              <a:t>trường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hợp</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tử</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vong</a:t>
            </a:r>
            <a:r>
              <a:rPr lang="en-US" altLang="en-US" sz="2000" dirty="0">
                <a:solidFill>
                  <a:schemeClr val="tx1"/>
                </a:solidFill>
                <a:latin typeface="Times New Roman" pitchFamily="18" charset="0"/>
                <a:cs typeface="Times New Roman" pitchFamily="18" charset="0"/>
              </a:rPr>
              <a:t>. 01 </a:t>
            </a:r>
            <a:r>
              <a:rPr lang="en-US" altLang="en-US" sz="2000" dirty="0" err="1">
                <a:solidFill>
                  <a:schemeClr val="tx1"/>
                </a:solidFill>
                <a:latin typeface="Times New Roman" pitchFamily="18" charset="0"/>
                <a:cs typeface="Times New Roman" pitchFamily="18" charset="0"/>
              </a:rPr>
              <a:t>trường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hợp</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Hôn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mê</a:t>
            </a:r>
            <a:r>
              <a:rPr lang="en-US" altLang="en-US" sz="2000" dirty="0">
                <a:solidFill>
                  <a:schemeClr val="tx1"/>
                </a:solidFill>
                <a:latin typeface="Times New Roman" pitchFamily="18" charset="0"/>
                <a:cs typeface="Times New Roman" pitchFamily="18" charset="0"/>
              </a:rPr>
              <a:t> co </a:t>
            </a:r>
            <a:r>
              <a:rPr lang="en-US" altLang="en-US" sz="2000" dirty="0" err="1">
                <a:solidFill>
                  <a:schemeClr val="tx1"/>
                </a:solidFill>
                <a:latin typeface="Times New Roman" pitchFamily="18" charset="0"/>
                <a:cs typeface="Times New Roman" pitchFamily="18" charset="0"/>
              </a:rPr>
              <a:t>giật</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hạ</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Natri</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trong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máu</a:t>
            </a:r>
            <a:r>
              <a:rPr lang="en-US" altLang="en-US" sz="2000" dirty="0">
                <a:solidFill>
                  <a:schemeClr val="tx1"/>
                </a:solidFill>
                <a:latin typeface="Times New Roman" pitchFamily="18" charset="0"/>
                <a:cs typeface="Times New Roman" pitchFamily="18" charset="0"/>
              </a:rPr>
              <a:t> do </a:t>
            </a:r>
            <a:r>
              <a:rPr lang="en-US" altLang="en-US" sz="2000" dirty="0" err="1">
                <a:solidFill>
                  <a:schemeClr val="tx1"/>
                </a:solidFill>
                <a:latin typeface="Times New Roman" pitchFamily="18" charset="0"/>
                <a:cs typeface="Times New Roman" pitchFamily="18" charset="0"/>
              </a:rPr>
              <a:t>dùng</a:t>
            </a:r>
            <a:r>
              <a:rPr lang="en-US" altLang="en-US" sz="2000" dirty="0">
                <a:solidFill>
                  <a:schemeClr val="tx1"/>
                </a:solidFill>
                <a:latin typeface="Times New Roman" pitchFamily="18" charset="0"/>
                <a:cs typeface="Times New Roman" pitchFamily="18" charset="0"/>
              </a:rPr>
              <a:t> café </a:t>
            </a:r>
            <a:r>
              <a:rPr lang="en-US" altLang="en-US" sz="2000" dirty="0" err="1">
                <a:solidFill>
                  <a:schemeClr val="tx1"/>
                </a:solidFill>
                <a:latin typeface="Times New Roman" pitchFamily="18" charset="0"/>
                <a:cs typeface="Times New Roman" pitchFamily="18" charset="0"/>
              </a:rPr>
              <a:t>Hoàng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Gia</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hỗ</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trợ</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giảm</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cân</a:t>
            </a:r>
            <a:r>
              <a:rPr lang="en-US" altLang="en-US" sz="2000" dirty="0">
                <a:solidFill>
                  <a:schemeClr val="tx1"/>
                </a:solidFill>
                <a:latin typeface="Times New Roman" pitchFamily="18" charset="0"/>
                <a:cs typeface="Times New Roman" pitchFamily="18" charset="0"/>
              </a:rPr>
              <a:t>. 05 </a:t>
            </a:r>
            <a:r>
              <a:rPr lang="en-US" altLang="en-US" sz="2000" dirty="0" err="1">
                <a:solidFill>
                  <a:schemeClr val="tx1"/>
                </a:solidFill>
                <a:latin typeface="Times New Roman" pitchFamily="18" charset="0"/>
                <a:cs typeface="Times New Roman" pitchFamily="18" charset="0"/>
              </a:rPr>
              <a:t>trường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hợp</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sốc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phản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vệ</a:t>
            </a:r>
            <a:r>
              <a:rPr lang="en-US" altLang="en-US" sz="2000" dirty="0">
                <a:solidFill>
                  <a:schemeClr val="tx1"/>
                </a:solidFill>
                <a:latin typeface="Times New Roman" pitchFamily="18" charset="0"/>
                <a:cs typeface="Times New Roman" pitchFamily="18" charset="0"/>
              </a:rPr>
              <a:t> do </a:t>
            </a:r>
            <a:r>
              <a:rPr lang="en-US" altLang="en-US" sz="2000" dirty="0" err="1">
                <a:solidFill>
                  <a:schemeClr val="tx1"/>
                </a:solidFill>
                <a:latin typeface="Times New Roman" pitchFamily="18" charset="0"/>
                <a:cs typeface="Times New Roman" pitchFamily="18" charset="0"/>
              </a:rPr>
              <a:t>phản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ứng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phụ</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thực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phẩm</a:t>
            </a:r>
            <a:r>
              <a:rPr lang="en-US" altLang="en-US" sz="2000" dirty="0">
                <a:solidFill>
                  <a:schemeClr val="tx1"/>
                </a:solidFill>
                <a:latin typeface="Times New Roman" pitchFamily="18" charset="0"/>
                <a:cs typeface="Times New Roman" pitchFamily="18" charset="0"/>
              </a:rPr>
              <a:t>.</a:t>
            </a:r>
          </a:p>
          <a:p>
            <a:pPr marL="368046" indent="-285750" algn="just">
              <a:spcAft>
                <a:spcPts val="600"/>
              </a:spcAft>
              <a:buFont typeface="Arial" charset="0"/>
              <a:buChar char="•"/>
            </a:pPr>
            <a:r>
              <a:rPr lang="en-US" altLang="en-US" sz="2000" dirty="0" err="1">
                <a:solidFill>
                  <a:schemeClr val="tx1"/>
                </a:solidFill>
                <a:latin typeface="Times New Roman" pitchFamily="18" charset="0"/>
                <a:cs typeface="Times New Roman" pitchFamily="18" charset="0"/>
              </a:rPr>
              <a:t>Năm</a:t>
            </a:r>
            <a:r>
              <a:rPr lang="en-US" altLang="en-US" sz="2000" dirty="0">
                <a:solidFill>
                  <a:schemeClr val="tx1"/>
                </a:solidFill>
                <a:latin typeface="Times New Roman" pitchFamily="18" charset="0"/>
                <a:cs typeface="Times New Roman" pitchFamily="18" charset="0"/>
              </a:rPr>
              <a:t> 2023: </a:t>
            </a:r>
            <a:r>
              <a:rPr lang="en-US" altLang="en-US" sz="2000" dirty="0" err="1">
                <a:solidFill>
                  <a:schemeClr val="tx1"/>
                </a:solidFill>
                <a:latin typeface="Times New Roman" pitchFamily="18" charset="0"/>
                <a:cs typeface="Times New Roman" pitchFamily="18" charset="0"/>
              </a:rPr>
              <a:t>có</a:t>
            </a:r>
            <a:r>
              <a:rPr lang="en-US" altLang="en-US" sz="2000" dirty="0">
                <a:solidFill>
                  <a:schemeClr val="tx1"/>
                </a:solidFill>
                <a:latin typeface="Times New Roman" pitchFamily="18" charset="0"/>
                <a:cs typeface="Times New Roman" pitchFamily="18" charset="0"/>
              </a:rPr>
              <a:t> 01 </a:t>
            </a:r>
            <a:r>
              <a:rPr lang="en-US" altLang="en-US" sz="2000" dirty="0" err="1">
                <a:solidFill>
                  <a:schemeClr val="tx1"/>
                </a:solidFill>
                <a:latin typeface="Times New Roman" pitchFamily="18" charset="0"/>
                <a:cs typeface="Times New Roman" pitchFamily="18" charset="0"/>
              </a:rPr>
              <a:t>bệnh</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nhân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ngộ</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độc</a:t>
            </a:r>
            <a:r>
              <a:rPr lang="en-US" altLang="en-US" sz="2000" dirty="0">
                <a:solidFill>
                  <a:schemeClr val="tx1"/>
                </a:solidFill>
                <a:latin typeface="Times New Roman" pitchFamily="18" charset="0"/>
                <a:cs typeface="Times New Roman" pitchFamily="18" charset="0"/>
              </a:rPr>
              <a:t> Methanol </a:t>
            </a:r>
            <a:r>
              <a:rPr lang="en-US" altLang="en-US" sz="2000" dirty="0" err="1">
                <a:solidFill>
                  <a:schemeClr val="tx1"/>
                </a:solidFill>
                <a:latin typeface="Times New Roman" pitchFamily="18" charset="0"/>
                <a:cs typeface="Times New Roman" pitchFamily="18" charset="0"/>
              </a:rPr>
              <a:t>tại</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Mê</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Linh</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toan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chuyển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hóa</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nặng</a:t>
            </a:r>
            <a:r>
              <a:rPr lang="en-US" altLang="en-US" sz="2000" dirty="0">
                <a:solidFill>
                  <a:schemeClr val="tx1"/>
                </a:solidFill>
                <a:latin typeface="Times New Roman" pitchFamily="18" charset="0"/>
                <a:cs typeface="Times New Roman" pitchFamily="18" charset="0"/>
              </a:rPr>
              <a:t>. 01 </a:t>
            </a:r>
            <a:r>
              <a:rPr lang="en-US" altLang="en-US" sz="2000" dirty="0" err="1">
                <a:solidFill>
                  <a:schemeClr val="tx1"/>
                </a:solidFill>
                <a:latin typeface="Times New Roman" pitchFamily="18" charset="0"/>
                <a:cs typeface="Times New Roman" pitchFamily="18" charset="0"/>
              </a:rPr>
              <a:t>vụ</a:t>
            </a:r>
            <a:r>
              <a:rPr lang="en-US" altLang="en-US" sz="2000" dirty="0">
                <a:solidFill>
                  <a:schemeClr val="tx1"/>
                </a:solidFill>
                <a:latin typeface="Times New Roman" pitchFamily="18" charset="0"/>
                <a:cs typeface="Times New Roman" pitchFamily="18" charset="0"/>
              </a:rPr>
              <a:t> RLTH </a:t>
            </a:r>
            <a:r>
              <a:rPr lang="en-US" altLang="en-US" sz="2000" dirty="0" err="1">
                <a:solidFill>
                  <a:schemeClr val="tx1"/>
                </a:solidFill>
                <a:latin typeface="Times New Roman" pitchFamily="18" charset="0"/>
                <a:cs typeface="Times New Roman" pitchFamily="18" charset="0"/>
              </a:rPr>
              <a:t>với</a:t>
            </a:r>
            <a:r>
              <a:rPr lang="en-US" altLang="en-US" sz="2000" dirty="0">
                <a:solidFill>
                  <a:schemeClr val="tx1"/>
                </a:solidFill>
                <a:latin typeface="Times New Roman" pitchFamily="18" charset="0"/>
                <a:cs typeface="Times New Roman" pitchFamily="18" charset="0"/>
              </a:rPr>
              <a:t> 15 </a:t>
            </a:r>
            <a:r>
              <a:rPr lang="en-US" altLang="en-US" sz="2000" dirty="0" err="1">
                <a:solidFill>
                  <a:schemeClr val="tx1"/>
                </a:solidFill>
                <a:latin typeface="Times New Roman" pitchFamily="18" charset="0"/>
                <a:cs typeface="Times New Roman" pitchFamily="18" charset="0"/>
              </a:rPr>
              <a:t>học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sinh</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lớp</a:t>
            </a:r>
            <a:r>
              <a:rPr lang="en-US" altLang="en-US" sz="2000" dirty="0">
                <a:solidFill>
                  <a:schemeClr val="tx1"/>
                </a:solidFill>
                <a:latin typeface="Times New Roman" pitchFamily="18" charset="0"/>
                <a:cs typeface="Times New Roman" pitchFamily="18" charset="0"/>
              </a:rPr>
              <a:t> 6 </a:t>
            </a:r>
            <a:r>
              <a:rPr lang="en-US" altLang="en-US" sz="2000" dirty="0" err="1">
                <a:solidFill>
                  <a:schemeClr val="tx1"/>
                </a:solidFill>
                <a:latin typeface="Times New Roman" pitchFamily="18" charset="0"/>
                <a:cs typeface="Times New Roman" pitchFamily="18" charset="0"/>
              </a:rPr>
              <a:t>trường</a:t>
            </a:r>
            <a:r>
              <a:rPr lang="en-US" altLang="en-US" sz="2000" dirty="0">
                <a:solidFill>
                  <a:schemeClr val="tx1"/>
                </a:solidFill>
                <a:latin typeface="Times New Roman" pitchFamily="18" charset="0"/>
                <a:cs typeface="Times New Roman" pitchFamily="18" charset="0"/>
              </a:rPr>
              <a:t> THCS </a:t>
            </a:r>
            <a:r>
              <a:rPr lang="en-US" altLang="en-US" sz="2000" dirty="0" err="1">
                <a:solidFill>
                  <a:schemeClr val="tx1"/>
                </a:solidFill>
                <a:latin typeface="Times New Roman" pitchFamily="18" charset="0"/>
                <a:cs typeface="Times New Roman" pitchFamily="18" charset="0"/>
              </a:rPr>
              <a:t>Hoàng</a:t>
            </a:r>
            <a:r>
              <a:rPr lang="en-US" altLang="en-US" sz="2000" dirty="0">
                <a:solidFill>
                  <a:schemeClr val="tx1"/>
                </a:solidFill>
                <a:latin typeface="Times New Roman" pitchFamily="18" charset="0"/>
                <a:cs typeface="Times New Roman" pitchFamily="18" charset="0"/>
              </a:rPr>
              <a:t> Mai do </a:t>
            </a:r>
            <a:r>
              <a:rPr lang="en-US" altLang="en-US" sz="2000" dirty="0" err="1">
                <a:solidFill>
                  <a:schemeClr val="tx1"/>
                </a:solidFill>
                <a:latin typeface="Times New Roman" pitchFamily="18" charset="0"/>
                <a:cs typeface="Times New Roman" pitchFamily="18" charset="0"/>
              </a:rPr>
              <a:t>sử</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dụng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trà</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sữa</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trân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châu</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đường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đen</a:t>
            </a:r>
            <a:r>
              <a:rPr lang="en-US" altLang="en-US" sz="2000" dirty="0">
                <a:solidFill>
                  <a:schemeClr val="tx1"/>
                </a:solidFill>
                <a:latin typeface="Times New Roman" pitchFamily="18" charset="0"/>
                <a:cs typeface="Times New Roman" pitchFamily="18" charset="0"/>
              </a:rPr>
              <a:t>. 01 </a:t>
            </a:r>
            <a:r>
              <a:rPr lang="en-US" altLang="en-US" sz="2000" dirty="0" err="1">
                <a:solidFill>
                  <a:schemeClr val="tx1"/>
                </a:solidFill>
                <a:latin typeface="Times New Roman" pitchFamily="18" charset="0"/>
                <a:cs typeface="Times New Roman" pitchFamily="18" charset="0"/>
              </a:rPr>
              <a:t>vụ</a:t>
            </a:r>
            <a:r>
              <a:rPr lang="en-US" altLang="en-US" sz="2000" dirty="0">
                <a:solidFill>
                  <a:schemeClr val="tx1"/>
                </a:solidFill>
                <a:latin typeface="Times New Roman" pitchFamily="18" charset="0"/>
                <a:cs typeface="Times New Roman" pitchFamily="18" charset="0"/>
              </a:rPr>
              <a:t> RLTH </a:t>
            </a:r>
            <a:r>
              <a:rPr lang="en-US" altLang="en-US" sz="2000" dirty="0" err="1">
                <a:solidFill>
                  <a:schemeClr val="tx1"/>
                </a:solidFill>
                <a:latin typeface="Times New Roman" pitchFamily="18" charset="0"/>
                <a:cs typeface="Times New Roman" pitchFamily="18" charset="0"/>
              </a:rPr>
              <a:t>với</a:t>
            </a:r>
            <a:r>
              <a:rPr lang="en-US" altLang="en-US" sz="2000" dirty="0">
                <a:solidFill>
                  <a:schemeClr val="tx1"/>
                </a:solidFill>
                <a:latin typeface="Times New Roman" pitchFamily="18" charset="0"/>
                <a:cs typeface="Times New Roman" pitchFamily="18" charset="0"/>
              </a:rPr>
              <a:t> 07 </a:t>
            </a:r>
            <a:r>
              <a:rPr lang="en-US" altLang="en-US" sz="2000" dirty="0" err="1">
                <a:solidFill>
                  <a:schemeClr val="tx1"/>
                </a:solidFill>
                <a:latin typeface="Times New Roman" pitchFamily="18" charset="0"/>
                <a:cs typeface="Times New Roman" pitchFamily="18" charset="0"/>
              </a:rPr>
              <a:t>học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sinh</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lớp</a:t>
            </a:r>
            <a:r>
              <a:rPr lang="en-US" altLang="en-US" sz="2000" dirty="0">
                <a:solidFill>
                  <a:schemeClr val="tx1"/>
                </a:solidFill>
                <a:latin typeface="Times New Roman" pitchFamily="18" charset="0"/>
                <a:cs typeface="Times New Roman" pitchFamily="18" charset="0"/>
              </a:rPr>
              <a:t> 7 </a:t>
            </a:r>
            <a:r>
              <a:rPr lang="en-US" altLang="en-US" sz="2000" dirty="0" err="1">
                <a:solidFill>
                  <a:schemeClr val="tx1"/>
                </a:solidFill>
                <a:latin typeface="Times New Roman" pitchFamily="18" charset="0"/>
                <a:cs typeface="Times New Roman" pitchFamily="18" charset="0"/>
              </a:rPr>
              <a:t>trường</a:t>
            </a:r>
            <a:r>
              <a:rPr lang="en-US" altLang="en-US" sz="2000" dirty="0">
                <a:solidFill>
                  <a:schemeClr val="tx1"/>
                </a:solidFill>
                <a:latin typeface="Times New Roman" pitchFamily="18" charset="0"/>
                <a:cs typeface="Times New Roman" pitchFamily="18" charset="0"/>
              </a:rPr>
              <a:t> THCS </a:t>
            </a:r>
            <a:r>
              <a:rPr lang="en-US" altLang="en-US" sz="2000" dirty="0" err="1">
                <a:solidFill>
                  <a:schemeClr val="tx1"/>
                </a:solidFill>
                <a:latin typeface="Times New Roman" pitchFamily="18" charset="0"/>
                <a:cs typeface="Times New Roman" pitchFamily="18" charset="0"/>
              </a:rPr>
              <a:t>thị</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trấn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Yên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Viên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Gia</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Lâm</a:t>
            </a:r>
            <a:r>
              <a:rPr lang="en-US" altLang="en-US" sz="2000" dirty="0">
                <a:solidFill>
                  <a:schemeClr val="tx1"/>
                </a:solidFill>
                <a:latin typeface="Times New Roman" pitchFamily="18" charset="0"/>
                <a:cs typeface="Times New Roman" pitchFamily="18" charset="0"/>
              </a:rPr>
              <a:t> do </a:t>
            </a:r>
            <a:r>
              <a:rPr lang="en-US" altLang="en-US" sz="2000" dirty="0" err="1">
                <a:solidFill>
                  <a:schemeClr val="tx1"/>
                </a:solidFill>
                <a:latin typeface="Times New Roman" pitchFamily="18" charset="0"/>
                <a:cs typeface="Times New Roman" pitchFamily="18" charset="0"/>
              </a:rPr>
              <a:t>sử</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dụng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bánh</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piza</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và</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trà</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chanh</a:t>
            </a:r>
            <a:r>
              <a:rPr lang="en-US" altLang="en-US" sz="2000" dirty="0">
                <a:solidFill>
                  <a:schemeClr val="tx1"/>
                </a:solidFill>
                <a:latin typeface="Times New Roman" pitchFamily="18" charset="0"/>
                <a:cs typeface="Times New Roman" pitchFamily="18" charset="0"/>
              </a:rPr>
              <a:t>. 01 </a:t>
            </a:r>
            <a:r>
              <a:rPr lang="en-US" altLang="en-US" sz="2000" dirty="0" err="1">
                <a:solidFill>
                  <a:schemeClr val="tx1"/>
                </a:solidFill>
                <a:latin typeface="Times New Roman" pitchFamily="18" charset="0"/>
                <a:cs typeface="Times New Roman" pitchFamily="18" charset="0"/>
              </a:rPr>
              <a:t>vụ</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ngộ</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độc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thực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phẩm</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tại</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trường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tiểu</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học</a:t>
            </a:r>
            <a:r>
              <a:rPr lang="en-US" altLang="en-US" sz="2000" dirty="0">
                <a:solidFill>
                  <a:schemeClr val="tx1"/>
                </a:solidFill>
                <a:latin typeface="Times New Roman" pitchFamily="18" charset="0"/>
                <a:cs typeface="Times New Roman" pitchFamily="18" charset="0"/>
              </a:rPr>
              <a:t> Kim </a:t>
            </a:r>
            <a:r>
              <a:rPr lang="en-US" altLang="en-US" sz="2000" dirty="0" err="1">
                <a:solidFill>
                  <a:schemeClr val="tx1"/>
                </a:solidFill>
                <a:latin typeface="Times New Roman" pitchFamily="18" charset="0"/>
                <a:cs typeface="Times New Roman" pitchFamily="18" charset="0"/>
              </a:rPr>
              <a:t>Giang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Thanh</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Xuân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với</a:t>
            </a:r>
            <a:r>
              <a:rPr lang="en-US" altLang="en-US" sz="2000" dirty="0">
                <a:solidFill>
                  <a:schemeClr val="tx1"/>
                </a:solidFill>
                <a:latin typeface="Times New Roman" pitchFamily="18" charset="0"/>
                <a:cs typeface="Times New Roman" pitchFamily="18" charset="0"/>
              </a:rPr>
              <a:t> 72 </a:t>
            </a:r>
            <a:r>
              <a:rPr lang="en-US" altLang="en-US" sz="2000" dirty="0" err="1">
                <a:solidFill>
                  <a:schemeClr val="tx1"/>
                </a:solidFill>
                <a:latin typeface="Times New Roman" pitchFamily="18" charset="0"/>
                <a:cs typeface="Times New Roman" pitchFamily="18" charset="0"/>
              </a:rPr>
              <a:t>học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sinh</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khối</a:t>
            </a:r>
            <a:r>
              <a:rPr lang="en-US" altLang="en-US" sz="2000" dirty="0">
                <a:solidFill>
                  <a:schemeClr val="tx1"/>
                </a:solidFill>
                <a:latin typeface="Times New Roman" pitchFamily="18" charset="0"/>
                <a:cs typeface="Times New Roman" pitchFamily="18" charset="0"/>
              </a:rPr>
              <a:t> 2 do </a:t>
            </a:r>
            <a:r>
              <a:rPr lang="en-US" altLang="en-US" sz="2000" dirty="0" err="1">
                <a:solidFill>
                  <a:schemeClr val="tx1"/>
                </a:solidFill>
                <a:latin typeface="Times New Roman" pitchFamily="18" charset="0"/>
                <a:cs typeface="Times New Roman" pitchFamily="18" charset="0"/>
              </a:rPr>
              <a:t>sử</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dụng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gà</a:t>
            </a:r>
            <a:r>
              <a:rPr lang="en-US" altLang="en-US" sz="2000" dirty="0">
                <a:solidFill>
                  <a:schemeClr val="tx1"/>
                </a:solidFill>
                <a:latin typeface="Times New Roman" pitchFamily="18" charset="0"/>
                <a:cs typeface="Times New Roman" pitchFamily="18" charset="0"/>
              </a:rPr>
              <a:t> file </a:t>
            </a:r>
            <a:r>
              <a:rPr lang="en-US" altLang="en-US" sz="2000" dirty="0" err="1">
                <a:solidFill>
                  <a:schemeClr val="tx1"/>
                </a:solidFill>
                <a:latin typeface="Times New Roman" pitchFamily="18" charset="0"/>
                <a:cs typeface="Times New Roman" pitchFamily="18" charset="0"/>
              </a:rPr>
              <a:t>chiên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xù</a:t>
            </a:r>
            <a:r>
              <a:rPr lang="en-US" altLang="en-US" sz="2000" dirty="0">
                <a:solidFill>
                  <a:schemeClr val="tx1"/>
                </a:solidFill>
                <a:latin typeface="Times New Roman" pitchFamily="18" charset="0"/>
                <a:cs typeface="Times New Roman" pitchFamily="18" charset="0"/>
              </a:rPr>
              <a:t>, XN </a:t>
            </a:r>
            <a:r>
              <a:rPr lang="en-US" altLang="en-US" sz="2000" dirty="0" err="1">
                <a:solidFill>
                  <a:schemeClr val="tx1"/>
                </a:solidFill>
                <a:latin typeface="Times New Roman" pitchFamily="18" charset="0"/>
                <a:cs typeface="Times New Roman" pitchFamily="18" charset="0"/>
              </a:rPr>
              <a:t>nhiễm</a:t>
            </a:r>
            <a:r>
              <a:rPr lang="en-US" altLang="en-US" sz="2000" dirty="0">
                <a:solidFill>
                  <a:schemeClr val="tx1"/>
                </a:solidFill>
                <a:latin typeface="Times New Roman" pitchFamily="18" charset="0"/>
                <a:cs typeface="Times New Roman" pitchFamily="18" charset="0"/>
              </a:rPr>
              <a:t> vi </a:t>
            </a:r>
            <a:r>
              <a:rPr lang="en-US" altLang="en-US" sz="2000" dirty="0" err="1">
                <a:solidFill>
                  <a:schemeClr val="tx1"/>
                </a:solidFill>
                <a:latin typeface="Times New Roman" pitchFamily="18" charset="0"/>
                <a:cs typeface="Times New Roman" pitchFamily="18" charset="0"/>
              </a:rPr>
              <a:t>khuẩn</a:t>
            </a:r>
            <a:r>
              <a:rPr lang="en-US" altLang="en-US" sz="2000" dirty="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Bacillus cereus.</a:t>
            </a:r>
            <a:endParaRPr lang="en-US" altLang="en-US"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613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3500">
                <a:latin typeface="Times New Roman" pitchFamily="18" charset="0"/>
                <a:cs typeface="Times New Roman" pitchFamily="18" charset="0"/>
              </a:rPr>
              <a:t>PHƯƠNG ÁN XỬ LÝ KHI CÓ NĐTP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2508994"/>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19672" y="428556"/>
            <a:ext cx="6120680" cy="369332"/>
          </a:xfrm>
          <a:prstGeom prst="rect">
            <a:avLst/>
          </a:prstGeom>
          <a:noFill/>
        </p:spPr>
        <p:txBody>
          <a:bodyPr wrap="square" rtlCol="0">
            <a:spAutoFit/>
          </a:bodyPr>
          <a:lstStyle/>
          <a:p>
            <a:pPr algn="ctr"/>
            <a:r>
              <a:rPr lang="en-US" b="1">
                <a:latin typeface="Times New Roman" pitchFamily="18" charset="0"/>
                <a:cs typeface="Times New Roman" pitchFamily="18" charset="0"/>
              </a:rPr>
              <a:t>PHƯƠNG ÁN XỬ LÝ NGỘ ĐỘC THỰC PHẨM</a:t>
            </a:r>
          </a:p>
        </p:txBody>
      </p:sp>
    </p:spTree>
    <p:extLst>
      <p:ext uri="{BB962C8B-B14F-4D97-AF65-F5344CB8AC3E}">
        <p14:creationId xmlns:p14="http://schemas.microsoft.com/office/powerpoint/2010/main" val="3450233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30845"/>
            <a:ext cx="7992888" cy="3103199"/>
          </a:xfrm>
        </p:spPr>
        <p:txBody>
          <a:bodyPr>
            <a:noAutofit/>
          </a:bodyPr>
          <a:lstStyle/>
          <a:p>
            <a:pPr marL="457200" indent="-457200" algn="just">
              <a:lnSpc>
                <a:spcPct val="130000"/>
              </a:lnSpc>
              <a:buFont typeface="Arial" pitchFamily="34" charset="0"/>
              <a:buChar char="•"/>
            </a:pPr>
            <a:r>
              <a:rPr lang="es-ES" sz="2400" dirty="0" err="1">
                <a:solidFill>
                  <a:schemeClr val="tx1"/>
                </a:solidFill>
                <a:latin typeface="Times New Roman" pitchFamily="18" charset="0"/>
                <a:cs typeface="Times New Roman" pitchFamily="18" charset="0"/>
              </a:rPr>
              <a:t>Có</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trách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nhiệm</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bảo</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đảm</a:t>
            </a:r>
            <a:r>
              <a:rPr lang="es-ES" sz="2400" dirty="0">
                <a:solidFill>
                  <a:schemeClr val="tx1"/>
                </a:solidFill>
                <a:latin typeface="Times New Roman" pitchFamily="18" charset="0"/>
                <a:cs typeface="Times New Roman" pitchFamily="18" charset="0"/>
              </a:rPr>
              <a:t> ATTP </a:t>
            </a:r>
            <a:r>
              <a:rPr lang="es-ES" sz="2400" dirty="0" err="1">
                <a:solidFill>
                  <a:schemeClr val="tx1"/>
                </a:solidFill>
                <a:latin typeface="Times New Roman" pitchFamily="18" charset="0"/>
                <a:cs typeface="Times New Roman" pitchFamily="18" charset="0"/>
              </a:rPr>
              <a:t>trong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trường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học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không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để</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xảy</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ra</a:t>
            </a:r>
            <a:r>
              <a:rPr lang="es-ES" sz="2400" dirty="0">
                <a:solidFill>
                  <a:schemeClr val="tx1"/>
                </a:solidFill>
                <a:latin typeface="Times New Roman" pitchFamily="18" charset="0"/>
                <a:cs typeface="Times New Roman" pitchFamily="18" charset="0"/>
              </a:rPr>
              <a:t> NĐTP </a:t>
            </a:r>
            <a:r>
              <a:rPr lang="es-ES" sz="2400" dirty="0" err="1">
                <a:solidFill>
                  <a:schemeClr val="tx1"/>
                </a:solidFill>
                <a:latin typeface="Times New Roman" pitchFamily="18" charset="0"/>
                <a:cs typeface="Times New Roman" pitchFamily="18" charset="0"/>
              </a:rPr>
              <a:t>và</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các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bệnh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truyền</a:t>
            </a:r>
            <a:r>
              <a:rPr lang="es-ES" sz="2400" dirty="0">
                <a:solidFill>
                  <a:schemeClr val="tx1"/>
                </a:solidFill>
                <a:latin typeface="Times New Roman" pitchFamily="18" charset="0"/>
                <a:cs typeface="Times New Roman" pitchFamily="18" charset="0"/>
              </a:rPr>
              <a:t> qua </a:t>
            </a:r>
            <a:r>
              <a:rPr lang="es-ES" sz="2400" dirty="0" err="1">
                <a:solidFill>
                  <a:schemeClr val="tx1"/>
                </a:solidFill>
                <a:latin typeface="Times New Roman" pitchFamily="18" charset="0"/>
                <a:cs typeface="Times New Roman" pitchFamily="18" charset="0"/>
              </a:rPr>
              <a:t>thực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phẩm</a:t>
            </a:r>
            <a:endParaRPr lang="es-ES" sz="2400" dirty="0">
              <a:solidFill>
                <a:schemeClr val="tx1"/>
              </a:solidFill>
              <a:latin typeface="Times New Roman" pitchFamily="18" charset="0"/>
              <a:cs typeface="Times New Roman" pitchFamily="18" charset="0"/>
            </a:endParaRPr>
          </a:p>
          <a:p>
            <a:pPr marL="457200" indent="-457200" algn="just">
              <a:lnSpc>
                <a:spcPct val="130000"/>
              </a:lnSpc>
              <a:buFont typeface="Arial" pitchFamily="34" charset="0"/>
              <a:buChar char="•"/>
            </a:pPr>
            <a:r>
              <a:rPr lang="es-ES" sz="2400" dirty="0" err="1">
                <a:solidFill>
                  <a:schemeClr val="tx1"/>
                </a:solidFill>
                <a:latin typeface="Times New Roman" pitchFamily="18" charset="0"/>
                <a:cs typeface="Times New Roman" pitchFamily="18" charset="0"/>
              </a:rPr>
              <a:t>Cán</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bộ</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nhà</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trường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và</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học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sinh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cùng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tham</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gia</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thực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hiện</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các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quy</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định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về</a:t>
            </a:r>
            <a:r>
              <a:rPr lang="es-ES" sz="2400" dirty="0">
                <a:solidFill>
                  <a:schemeClr val="tx1"/>
                </a:solidFill>
                <a:latin typeface="Times New Roman" pitchFamily="18" charset="0"/>
                <a:cs typeface="Times New Roman" pitchFamily="18" charset="0"/>
              </a:rPr>
              <a:t> ATTP, </a:t>
            </a:r>
            <a:r>
              <a:rPr lang="es-ES" sz="2400" dirty="0" err="1">
                <a:solidFill>
                  <a:schemeClr val="tx1"/>
                </a:solidFill>
                <a:latin typeface="Times New Roman" pitchFamily="18" charset="0"/>
                <a:cs typeface="Times New Roman" pitchFamily="18" charset="0"/>
              </a:rPr>
              <a:t>hoạt</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động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tuyên</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truyền</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về</a:t>
            </a:r>
            <a:r>
              <a:rPr lang="es-ES" sz="2400" dirty="0">
                <a:solidFill>
                  <a:schemeClr val="tx1"/>
                </a:solidFill>
                <a:latin typeface="Times New Roman" pitchFamily="18" charset="0"/>
                <a:cs typeface="Times New Roman" pitchFamily="18" charset="0"/>
              </a:rPr>
              <a:t> ATTP.</a:t>
            </a:r>
          </a:p>
          <a:p>
            <a:pPr marL="457200" indent="-457200" algn="just">
              <a:lnSpc>
                <a:spcPct val="130000"/>
              </a:lnSpc>
              <a:buFont typeface="Arial" pitchFamily="34" charset="0"/>
              <a:buChar char="•"/>
            </a:pPr>
            <a:r>
              <a:rPr lang="es-ES" sz="2400" dirty="0" err="1">
                <a:solidFill>
                  <a:schemeClr val="tx1"/>
                </a:solidFill>
                <a:latin typeface="Times New Roman" pitchFamily="18" charset="0"/>
                <a:cs typeface="Times New Roman" pitchFamily="18" charset="0"/>
              </a:rPr>
              <a:t>Xây</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dựng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thực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hiện</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kế</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hoạch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phòng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ngừa</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khắc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phục</a:t>
            </a:r>
            <a:r>
              <a:rPr lang="es-ES" sz="2400" dirty="0">
                <a:solidFill>
                  <a:schemeClr val="tx1"/>
                </a:solidFill>
                <a:latin typeface="Times New Roman" pitchFamily="18" charset="0"/>
                <a:cs typeface="Times New Roman" pitchFamily="18" charset="0"/>
              </a:rPr>
              <a:t> NĐTP </a:t>
            </a:r>
            <a:r>
              <a:rPr lang="es-ES" sz="2400" dirty="0" err="1">
                <a:solidFill>
                  <a:schemeClr val="tx1"/>
                </a:solidFill>
                <a:latin typeface="Times New Roman" pitchFamily="18" charset="0"/>
                <a:cs typeface="Times New Roman" pitchFamily="18" charset="0"/>
              </a:rPr>
              <a:t>và</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các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bệnh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truyền</a:t>
            </a:r>
            <a:r>
              <a:rPr lang="es-ES" sz="2400" dirty="0">
                <a:solidFill>
                  <a:schemeClr val="tx1"/>
                </a:solidFill>
                <a:latin typeface="Times New Roman" pitchFamily="18" charset="0"/>
                <a:cs typeface="Times New Roman" pitchFamily="18" charset="0"/>
              </a:rPr>
              <a:t> qua </a:t>
            </a:r>
            <a:r>
              <a:rPr lang="es-ES" sz="2400" dirty="0" err="1">
                <a:solidFill>
                  <a:schemeClr val="tx1"/>
                </a:solidFill>
                <a:latin typeface="Times New Roman" pitchFamily="18" charset="0"/>
                <a:cs typeface="Times New Roman" pitchFamily="18" charset="0"/>
              </a:rPr>
              <a:t>thực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phẩm</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trong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trường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học</a:t>
            </a:r>
            <a:endParaRPr lang="es-ES" sz="2400" dirty="0">
              <a:solidFill>
                <a:schemeClr val="tx1"/>
              </a:solidFill>
              <a:latin typeface="Times New Roman" pitchFamily="18" charset="0"/>
              <a:cs typeface="Times New Roman" pitchFamily="18" charset="0"/>
            </a:endParaRPr>
          </a:p>
        </p:txBody>
      </p:sp>
      <p:sp>
        <p:nvSpPr>
          <p:cNvPr id="4" name="Rectangle 3"/>
          <p:cNvSpPr/>
          <p:nvPr/>
        </p:nvSpPr>
        <p:spPr>
          <a:xfrm>
            <a:off x="971600" y="404663"/>
            <a:ext cx="7416824" cy="707886"/>
          </a:xfrm>
          <a:prstGeom prst="rect">
            <a:avLst/>
          </a:prstGeom>
        </p:spPr>
        <p:txBody>
          <a:bodyPr wrap="square">
            <a:spAutoFit/>
          </a:bodyPr>
          <a:lstStyle/>
          <a:p>
            <a:pPr algn="just"/>
            <a:r>
              <a:rPr lang="en-US" sz="2000" b="1">
                <a:solidFill>
                  <a:srgbClr val="AB620E"/>
                </a:solidFill>
                <a:latin typeface="Times New Roman" pitchFamily="18" charset="0"/>
                <a:cs typeface="Times New Roman" pitchFamily="18" charset="0"/>
              </a:rPr>
              <a:t>III. TRÁCH NHIỆM CỦA BGH NHÀ TRƯỜNG TRONG CÔNG TÁC QUẢN LÝ AN TOÀN THỰC PHẨM</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411627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368" y="1196752"/>
            <a:ext cx="8077200" cy="5565947"/>
          </a:xfrm>
          <a:prstGeom prst="rect">
            <a:avLst/>
          </a:prstGeom>
        </p:spPr>
        <p:txBody>
          <a:bodyPr>
            <a:spAutoFit/>
          </a:bodyPr>
          <a:lstStyle/>
          <a:p>
            <a:pPr marL="342900" indent="-342900" algn="just" eaLnBrk="1" hangingPunct="1">
              <a:lnSpc>
                <a:spcPct val="150000"/>
              </a:lnSpc>
              <a:buFont typeface="Arial" pitchFamily="34" charset="0"/>
              <a:buChar char="•"/>
            </a:pPr>
            <a:r>
              <a:rPr lang="es-ES" sz="2400" dirty="0">
                <a:latin typeface="Times New Roman" pitchFamily="18" charset="0"/>
              </a:rPr>
              <a:t> </a:t>
            </a:r>
            <a:r>
              <a:rPr lang="es-ES" sz="2400" dirty="0" err="1">
                <a:latin typeface="Times New Roman" pitchFamily="18" charset="0"/>
              </a:rPr>
              <a:t>Phối</a:t>
            </a:r>
            <a:r>
              <a:rPr lang="es-ES" sz="2400" dirty="0">
                <a:latin typeface="Times New Roman" pitchFamily="18" charset="0"/>
              </a:rPr>
              <a:t> </a:t>
            </a:r>
            <a:r>
              <a:rPr lang="es-ES" sz="2400" dirty="0" err="1">
                <a:latin typeface="Times New Roman" pitchFamily="18" charset="0"/>
              </a:rPr>
              <a:t>hợp</a:t>
            </a:r>
            <a:r>
              <a:rPr lang="es-ES" sz="2400" dirty="0">
                <a:latin typeface="Times New Roman" pitchFamily="18" charset="0"/>
              </a:rPr>
              <a:t> </a:t>
            </a:r>
            <a:r>
              <a:rPr lang="es-ES" sz="2400" dirty="0" err="1">
                <a:latin typeface="Times New Roman" pitchFamily="18" charset="0"/>
              </a:rPr>
              <a:t>với</a:t>
            </a:r>
            <a:r>
              <a:rPr lang="es-ES" sz="2400" dirty="0">
                <a:latin typeface="Times New Roman" pitchFamily="18" charset="0"/>
              </a:rPr>
              <a:t> </a:t>
            </a:r>
            <a:r>
              <a:rPr lang="es-ES" sz="2400" dirty="0" err="1">
                <a:latin typeface="Times New Roman" pitchFamily="18" charset="0"/>
              </a:rPr>
              <a:t>chính</a:t>
            </a:r>
            <a:r>
              <a:rPr lang="es-ES" sz="2400" dirty="0">
                <a:latin typeface="Times New Roman" pitchFamily="18" charset="0"/>
              </a:rPr>
              <a:t> </a:t>
            </a:r>
            <a:r>
              <a:rPr lang="es-ES" sz="2400" dirty="0" err="1">
                <a:latin typeface="Times New Roman" pitchFamily="18" charset="0"/>
              </a:rPr>
              <a:t>quyền</a:t>
            </a:r>
            <a:r>
              <a:rPr lang="es-ES" sz="2400" dirty="0">
                <a:latin typeface="Times New Roman" pitchFamily="18" charset="0"/>
              </a:rPr>
              <a:t> </a:t>
            </a:r>
            <a:r>
              <a:rPr lang="es-ES" sz="2400" dirty="0" err="1">
                <a:latin typeface="Times New Roman" pitchFamily="18" charset="0"/>
              </a:rPr>
              <a:t>địa</a:t>
            </a:r>
            <a:r>
              <a:rPr lang="es-ES" sz="2400" dirty="0">
                <a:latin typeface="Times New Roman" pitchFamily="18" charset="0"/>
              </a:rPr>
              <a:t> </a:t>
            </a:r>
            <a:r>
              <a:rPr lang="es-ES" sz="2400" dirty="0" err="1">
                <a:latin typeface="Times New Roman" pitchFamily="18" charset="0"/>
              </a:rPr>
              <a:t>phương</a:t>
            </a:r>
            <a:r>
              <a:rPr lang="es-ES" sz="2400" dirty="0">
                <a:latin typeface="Times New Roman" pitchFamily="18" charset="0"/>
              </a:rPr>
              <a:t> </a:t>
            </a:r>
            <a:r>
              <a:rPr lang="es-ES" sz="2400" dirty="0" err="1">
                <a:latin typeface="Times New Roman" pitchFamily="18" charset="0"/>
              </a:rPr>
              <a:t>trong</a:t>
            </a:r>
            <a:r>
              <a:rPr lang="es-ES" sz="2400" dirty="0">
                <a:latin typeface="Times New Roman" pitchFamily="18" charset="0"/>
              </a:rPr>
              <a:t> </a:t>
            </a:r>
            <a:r>
              <a:rPr lang="es-ES" sz="2400" dirty="0" err="1">
                <a:latin typeface="Times New Roman" pitchFamily="18" charset="0"/>
              </a:rPr>
              <a:t>kiểm</a:t>
            </a:r>
            <a:r>
              <a:rPr lang="es-ES" sz="2400" dirty="0">
                <a:latin typeface="Times New Roman" pitchFamily="18" charset="0"/>
              </a:rPr>
              <a:t> </a:t>
            </a:r>
            <a:r>
              <a:rPr lang="es-ES" sz="2400" dirty="0" err="1">
                <a:latin typeface="Times New Roman" pitchFamily="18" charset="0"/>
              </a:rPr>
              <a:t>soát</a:t>
            </a:r>
            <a:r>
              <a:rPr lang="es-ES" sz="2400" dirty="0">
                <a:latin typeface="Times New Roman" pitchFamily="18" charset="0"/>
              </a:rPr>
              <a:t> </a:t>
            </a:r>
            <a:r>
              <a:rPr lang="es-ES" sz="2400" dirty="0" err="1">
                <a:latin typeface="Times New Roman" pitchFamily="18" charset="0"/>
              </a:rPr>
              <a:t>các</a:t>
            </a:r>
            <a:r>
              <a:rPr lang="es-ES" sz="2400" dirty="0">
                <a:latin typeface="Times New Roman" pitchFamily="18" charset="0"/>
              </a:rPr>
              <a:t> </a:t>
            </a:r>
            <a:r>
              <a:rPr lang="es-ES" sz="2400" dirty="0" err="1">
                <a:latin typeface="Times New Roman" pitchFamily="18" charset="0"/>
              </a:rPr>
              <a:t>cửa</a:t>
            </a:r>
            <a:r>
              <a:rPr lang="es-ES" sz="2400" dirty="0">
                <a:latin typeface="Times New Roman" pitchFamily="18" charset="0"/>
              </a:rPr>
              <a:t> </a:t>
            </a:r>
            <a:r>
              <a:rPr lang="es-ES" sz="2400" dirty="0" err="1">
                <a:latin typeface="Times New Roman" pitchFamily="18" charset="0"/>
              </a:rPr>
              <a:t>hàng</a:t>
            </a:r>
            <a:r>
              <a:rPr lang="es-ES" sz="2400" dirty="0">
                <a:latin typeface="Times New Roman" pitchFamily="18" charset="0"/>
              </a:rPr>
              <a:t>, </a:t>
            </a:r>
            <a:r>
              <a:rPr lang="es-ES" sz="2400" dirty="0" err="1">
                <a:latin typeface="Times New Roman" pitchFamily="18" charset="0"/>
              </a:rPr>
              <a:t>hàng</a:t>
            </a:r>
            <a:r>
              <a:rPr lang="es-ES" sz="2400" dirty="0">
                <a:latin typeface="Times New Roman" pitchFamily="18" charset="0"/>
              </a:rPr>
              <a:t> </a:t>
            </a:r>
            <a:r>
              <a:rPr lang="es-ES" sz="2400" dirty="0" err="1">
                <a:latin typeface="Times New Roman" pitchFamily="18" charset="0"/>
              </a:rPr>
              <a:t>rong</a:t>
            </a:r>
            <a:r>
              <a:rPr lang="es-ES" sz="2400" dirty="0">
                <a:latin typeface="Times New Roman" pitchFamily="18" charset="0"/>
              </a:rPr>
              <a:t> </a:t>
            </a:r>
            <a:r>
              <a:rPr lang="es-ES" sz="2400" dirty="0" err="1">
                <a:latin typeface="Times New Roman" pitchFamily="18" charset="0"/>
              </a:rPr>
              <a:t>không</a:t>
            </a:r>
            <a:r>
              <a:rPr lang="es-ES" sz="2400" dirty="0">
                <a:latin typeface="Times New Roman" pitchFamily="18" charset="0"/>
              </a:rPr>
              <a:t> </a:t>
            </a:r>
            <a:r>
              <a:rPr lang="es-ES" sz="2400" dirty="0" err="1">
                <a:latin typeface="Times New Roman" pitchFamily="18" charset="0"/>
              </a:rPr>
              <a:t>đủ</a:t>
            </a:r>
            <a:r>
              <a:rPr lang="es-ES" sz="2400" dirty="0">
                <a:latin typeface="Times New Roman" pitchFamily="18" charset="0"/>
              </a:rPr>
              <a:t> </a:t>
            </a:r>
            <a:r>
              <a:rPr lang="es-ES" sz="2400" dirty="0" err="1">
                <a:latin typeface="Times New Roman" pitchFamily="18" charset="0"/>
              </a:rPr>
              <a:t>điều</a:t>
            </a:r>
            <a:r>
              <a:rPr lang="es-ES" sz="2400" dirty="0">
                <a:latin typeface="Times New Roman" pitchFamily="18" charset="0"/>
              </a:rPr>
              <a:t> </a:t>
            </a:r>
            <a:r>
              <a:rPr lang="es-ES" sz="2400" dirty="0" err="1">
                <a:latin typeface="Times New Roman" pitchFamily="18" charset="0"/>
              </a:rPr>
              <a:t>kiện</a:t>
            </a:r>
            <a:r>
              <a:rPr lang="es-ES" sz="2400" dirty="0">
                <a:latin typeface="Times New Roman" pitchFamily="18" charset="0"/>
              </a:rPr>
              <a:t> </a:t>
            </a:r>
            <a:r>
              <a:rPr lang="es-ES" sz="2400" dirty="0" err="1">
                <a:latin typeface="Times New Roman" pitchFamily="18" charset="0"/>
              </a:rPr>
              <a:t>vệ</a:t>
            </a:r>
            <a:r>
              <a:rPr lang="es-ES" sz="2400" dirty="0">
                <a:latin typeface="Times New Roman" pitchFamily="18" charset="0"/>
              </a:rPr>
              <a:t> </a:t>
            </a:r>
            <a:r>
              <a:rPr lang="es-ES" sz="2400" dirty="0" err="1">
                <a:latin typeface="Times New Roman" pitchFamily="18" charset="0"/>
              </a:rPr>
              <a:t>sinh</a:t>
            </a:r>
            <a:r>
              <a:rPr lang="es-ES" sz="2400" dirty="0">
                <a:latin typeface="Times New Roman" pitchFamily="18" charset="0"/>
              </a:rPr>
              <a:t> ở </a:t>
            </a:r>
            <a:r>
              <a:rPr lang="es-ES" sz="2400" dirty="0" err="1">
                <a:latin typeface="Times New Roman" pitchFamily="18" charset="0"/>
              </a:rPr>
              <a:t>xung</a:t>
            </a:r>
            <a:r>
              <a:rPr lang="es-ES" sz="2400" dirty="0">
                <a:latin typeface="Times New Roman" pitchFamily="18" charset="0"/>
              </a:rPr>
              <a:t> </a:t>
            </a:r>
            <a:r>
              <a:rPr lang="es-ES" sz="2400" dirty="0" err="1">
                <a:latin typeface="Times New Roman" pitchFamily="18" charset="0"/>
              </a:rPr>
              <a:t>quanh</a:t>
            </a:r>
            <a:r>
              <a:rPr lang="es-ES" sz="2400" dirty="0">
                <a:latin typeface="Times New Roman" pitchFamily="18" charset="0"/>
              </a:rPr>
              <a:t> </a:t>
            </a:r>
            <a:r>
              <a:rPr lang="es-ES" sz="2400" dirty="0" err="1">
                <a:latin typeface="Times New Roman" pitchFamily="18" charset="0"/>
              </a:rPr>
              <a:t>khu</a:t>
            </a:r>
            <a:r>
              <a:rPr lang="es-ES" sz="2400" dirty="0">
                <a:latin typeface="Times New Roman" pitchFamily="18" charset="0"/>
              </a:rPr>
              <a:t> </a:t>
            </a:r>
            <a:r>
              <a:rPr lang="es-ES" sz="2400" dirty="0" err="1">
                <a:latin typeface="Times New Roman" pitchFamily="18" charset="0"/>
              </a:rPr>
              <a:t>vực</a:t>
            </a:r>
            <a:r>
              <a:rPr lang="es-ES" sz="2400" dirty="0">
                <a:latin typeface="Times New Roman" pitchFamily="18" charset="0"/>
              </a:rPr>
              <a:t> </a:t>
            </a:r>
            <a:r>
              <a:rPr lang="es-ES" sz="2400" dirty="0" err="1">
                <a:latin typeface="Times New Roman" pitchFamily="18" charset="0"/>
              </a:rPr>
              <a:t>trường</a:t>
            </a:r>
            <a:r>
              <a:rPr lang="es-ES" sz="2400" dirty="0">
                <a:latin typeface="Times New Roman" pitchFamily="18" charset="0"/>
              </a:rPr>
              <a:t> </a:t>
            </a:r>
            <a:r>
              <a:rPr lang="es-ES" sz="2400" dirty="0" err="1">
                <a:latin typeface="Times New Roman" pitchFamily="18" charset="0"/>
              </a:rPr>
              <a:t>học</a:t>
            </a:r>
            <a:r>
              <a:rPr lang="es-ES" sz="2400" dirty="0">
                <a:latin typeface="Times New Roman" pitchFamily="18" charset="0"/>
              </a:rPr>
              <a:t> </a:t>
            </a:r>
          </a:p>
          <a:p>
            <a:pPr marL="342900" indent="-342900" algn="just" eaLnBrk="1" hangingPunct="1">
              <a:lnSpc>
                <a:spcPct val="150000"/>
              </a:lnSpc>
              <a:buFont typeface="Arial" pitchFamily="34" charset="0"/>
              <a:buChar char="•"/>
            </a:pPr>
            <a:r>
              <a:rPr lang="es-ES" sz="2400" dirty="0" err="1">
                <a:latin typeface="Times New Roman" pitchFamily="18" charset="0"/>
              </a:rPr>
              <a:t>Đưa</a:t>
            </a:r>
            <a:r>
              <a:rPr lang="es-ES" sz="2400" dirty="0">
                <a:latin typeface="Times New Roman" pitchFamily="18" charset="0"/>
              </a:rPr>
              <a:t> </a:t>
            </a:r>
            <a:r>
              <a:rPr lang="es-ES" sz="2400" dirty="0" err="1">
                <a:latin typeface="Times New Roman" pitchFamily="18" charset="0"/>
              </a:rPr>
              <a:t>nội</a:t>
            </a:r>
            <a:r>
              <a:rPr lang="es-ES" sz="2400" dirty="0">
                <a:latin typeface="Times New Roman" pitchFamily="18" charset="0"/>
              </a:rPr>
              <a:t> </a:t>
            </a:r>
            <a:r>
              <a:rPr lang="es-ES" sz="2400" dirty="0" err="1">
                <a:latin typeface="Times New Roman" pitchFamily="18" charset="0"/>
              </a:rPr>
              <a:t>dung</a:t>
            </a:r>
            <a:r>
              <a:rPr lang="es-ES" sz="2400" dirty="0">
                <a:latin typeface="Times New Roman" pitchFamily="18" charset="0"/>
              </a:rPr>
              <a:t> ATTP </a:t>
            </a:r>
            <a:r>
              <a:rPr lang="es-ES" sz="2400" dirty="0" err="1">
                <a:latin typeface="Times New Roman" pitchFamily="18" charset="0"/>
              </a:rPr>
              <a:t>vào</a:t>
            </a:r>
            <a:r>
              <a:rPr lang="es-ES" sz="2400" dirty="0">
                <a:latin typeface="Times New Roman" pitchFamily="18" charset="0"/>
              </a:rPr>
              <a:t> </a:t>
            </a:r>
            <a:r>
              <a:rPr lang="es-ES" sz="2400" dirty="0" err="1">
                <a:latin typeface="Times New Roman" pitchFamily="18" charset="0"/>
              </a:rPr>
              <a:t>chương</a:t>
            </a:r>
            <a:r>
              <a:rPr lang="es-ES" sz="2400" dirty="0">
                <a:latin typeface="Times New Roman" pitchFamily="18" charset="0"/>
              </a:rPr>
              <a:t> </a:t>
            </a:r>
            <a:r>
              <a:rPr lang="es-ES" sz="2400" dirty="0" err="1">
                <a:latin typeface="Times New Roman" pitchFamily="18" charset="0"/>
              </a:rPr>
              <a:t>trình</a:t>
            </a:r>
            <a:r>
              <a:rPr lang="es-ES" sz="2400" dirty="0">
                <a:latin typeface="Times New Roman" pitchFamily="18" charset="0"/>
              </a:rPr>
              <a:t> </a:t>
            </a:r>
            <a:r>
              <a:rPr lang="es-ES" sz="2400" dirty="0" err="1">
                <a:latin typeface="Times New Roman" pitchFamily="18" charset="0"/>
              </a:rPr>
              <a:t>giáo</a:t>
            </a:r>
            <a:r>
              <a:rPr lang="es-ES" sz="2400" dirty="0">
                <a:latin typeface="Times New Roman" pitchFamily="18" charset="0"/>
              </a:rPr>
              <a:t> </a:t>
            </a:r>
            <a:r>
              <a:rPr lang="es-ES" sz="2400" dirty="0" err="1">
                <a:latin typeface="Times New Roman" pitchFamily="18" charset="0"/>
              </a:rPr>
              <a:t>dục</a:t>
            </a:r>
            <a:r>
              <a:rPr lang="es-ES" sz="2400" dirty="0">
                <a:latin typeface="Times New Roman" pitchFamily="18" charset="0"/>
              </a:rPr>
              <a:t> </a:t>
            </a:r>
            <a:r>
              <a:rPr lang="es-ES" sz="2400" dirty="0" err="1">
                <a:latin typeface="Times New Roman" pitchFamily="18" charset="0"/>
              </a:rPr>
              <a:t>các</a:t>
            </a:r>
            <a:r>
              <a:rPr lang="es-ES" sz="2400" dirty="0">
                <a:latin typeface="Times New Roman" pitchFamily="18" charset="0"/>
              </a:rPr>
              <a:t> </a:t>
            </a:r>
            <a:r>
              <a:rPr lang="es-ES" sz="2400" dirty="0" err="1">
                <a:latin typeface="Times New Roman" pitchFamily="18" charset="0"/>
              </a:rPr>
              <a:t>cấp</a:t>
            </a:r>
            <a:r>
              <a:rPr lang="es-ES" sz="2400" dirty="0">
                <a:latin typeface="Times New Roman" pitchFamily="18" charset="0"/>
              </a:rPr>
              <a:t> </a:t>
            </a:r>
            <a:r>
              <a:rPr lang="es-ES" sz="2400" dirty="0" err="1">
                <a:latin typeface="Times New Roman" pitchFamily="18" charset="0"/>
              </a:rPr>
              <a:t>học</a:t>
            </a:r>
            <a:r>
              <a:rPr lang="es-ES" sz="2400" dirty="0">
                <a:latin typeface="Times New Roman" pitchFamily="18" charset="0"/>
              </a:rPr>
              <a:t> </a:t>
            </a:r>
            <a:r>
              <a:rPr lang="es-ES" sz="2400" dirty="0" err="1">
                <a:latin typeface="Times New Roman" pitchFamily="18" charset="0"/>
              </a:rPr>
              <a:t>để</a:t>
            </a:r>
            <a:r>
              <a:rPr lang="es-ES" sz="2400" dirty="0">
                <a:latin typeface="Times New Roman" pitchFamily="18" charset="0"/>
              </a:rPr>
              <a:t> </a:t>
            </a:r>
            <a:r>
              <a:rPr lang="es-ES" sz="2400" dirty="0" err="1">
                <a:latin typeface="Times New Roman" pitchFamily="18" charset="0"/>
              </a:rPr>
              <a:t>cung</a:t>
            </a:r>
            <a:r>
              <a:rPr lang="es-ES" sz="2400" dirty="0">
                <a:latin typeface="Times New Roman" pitchFamily="18" charset="0"/>
              </a:rPr>
              <a:t> </a:t>
            </a:r>
            <a:r>
              <a:rPr lang="es-ES" sz="2400" dirty="0" err="1">
                <a:latin typeface="Times New Roman" pitchFamily="18" charset="0"/>
              </a:rPr>
              <a:t>cấp</a:t>
            </a:r>
            <a:r>
              <a:rPr lang="es-ES" sz="2400" dirty="0">
                <a:latin typeface="Times New Roman" pitchFamily="18" charset="0"/>
              </a:rPr>
              <a:t> </a:t>
            </a:r>
            <a:r>
              <a:rPr lang="es-ES" sz="2400" dirty="0" err="1">
                <a:latin typeface="Times New Roman" pitchFamily="18" charset="0"/>
              </a:rPr>
              <a:t>kiến</a:t>
            </a:r>
            <a:r>
              <a:rPr lang="es-ES" sz="2400" dirty="0">
                <a:latin typeface="Times New Roman" pitchFamily="18" charset="0"/>
              </a:rPr>
              <a:t> </a:t>
            </a:r>
            <a:r>
              <a:rPr lang="es-ES" sz="2400" dirty="0" err="1">
                <a:latin typeface="Times New Roman" pitchFamily="18" charset="0"/>
              </a:rPr>
              <a:t>thức</a:t>
            </a:r>
            <a:r>
              <a:rPr lang="es-ES" sz="2400" dirty="0">
                <a:latin typeface="Times New Roman" pitchFamily="18" charset="0"/>
              </a:rPr>
              <a:t>, </a:t>
            </a:r>
            <a:r>
              <a:rPr lang="es-ES" sz="2400" dirty="0" err="1">
                <a:latin typeface="Times New Roman" pitchFamily="18" charset="0"/>
              </a:rPr>
              <a:t>thực</a:t>
            </a:r>
            <a:r>
              <a:rPr lang="es-ES" sz="2400" dirty="0">
                <a:latin typeface="Times New Roman" pitchFamily="18" charset="0"/>
              </a:rPr>
              <a:t> </a:t>
            </a:r>
            <a:r>
              <a:rPr lang="es-ES" sz="2400" dirty="0" err="1">
                <a:latin typeface="Times New Roman" pitchFamily="18" charset="0"/>
              </a:rPr>
              <a:t>hành</a:t>
            </a:r>
            <a:r>
              <a:rPr lang="es-ES" sz="2400" dirty="0">
                <a:latin typeface="Times New Roman" pitchFamily="18" charset="0"/>
              </a:rPr>
              <a:t> </a:t>
            </a:r>
            <a:r>
              <a:rPr lang="es-ES" sz="2400" dirty="0" err="1">
                <a:latin typeface="Times New Roman" pitchFamily="18" charset="0"/>
              </a:rPr>
              <a:t>về</a:t>
            </a:r>
            <a:r>
              <a:rPr lang="es-ES" sz="2400" dirty="0">
                <a:latin typeface="Times New Roman" pitchFamily="18" charset="0"/>
              </a:rPr>
              <a:t> ATTP </a:t>
            </a:r>
            <a:r>
              <a:rPr lang="es-ES" sz="2400" dirty="0" err="1">
                <a:latin typeface="Times New Roman" pitchFamily="18" charset="0"/>
              </a:rPr>
              <a:t>cho</a:t>
            </a:r>
            <a:r>
              <a:rPr lang="es-ES" sz="2400" dirty="0">
                <a:latin typeface="Times New Roman" pitchFamily="18" charset="0"/>
              </a:rPr>
              <a:t> </a:t>
            </a:r>
            <a:r>
              <a:rPr lang="es-ES" sz="2400" dirty="0" err="1">
                <a:latin typeface="Times New Roman" pitchFamily="18" charset="0"/>
              </a:rPr>
              <a:t>cán</a:t>
            </a:r>
            <a:r>
              <a:rPr lang="es-ES" sz="2400" dirty="0">
                <a:latin typeface="Times New Roman" pitchFamily="18" charset="0"/>
              </a:rPr>
              <a:t> </a:t>
            </a:r>
            <a:r>
              <a:rPr lang="es-ES" sz="2400" dirty="0" err="1">
                <a:latin typeface="Times New Roman" pitchFamily="18" charset="0"/>
              </a:rPr>
              <a:t>bộ</a:t>
            </a:r>
            <a:r>
              <a:rPr lang="es-ES" sz="2400" dirty="0">
                <a:latin typeface="Times New Roman" pitchFamily="18" charset="0"/>
              </a:rPr>
              <a:t> </a:t>
            </a:r>
            <a:r>
              <a:rPr lang="es-ES" sz="2400" dirty="0" err="1">
                <a:latin typeface="Times New Roman" pitchFamily="18" charset="0"/>
              </a:rPr>
              <a:t>nhà</a:t>
            </a:r>
            <a:r>
              <a:rPr lang="es-ES" sz="2400" dirty="0">
                <a:latin typeface="Times New Roman" pitchFamily="18" charset="0"/>
              </a:rPr>
              <a:t> </a:t>
            </a:r>
            <a:r>
              <a:rPr lang="es-ES" sz="2400" dirty="0" err="1">
                <a:latin typeface="Times New Roman" pitchFamily="18" charset="0"/>
              </a:rPr>
              <a:t>trường</a:t>
            </a:r>
            <a:r>
              <a:rPr lang="es-ES" sz="2400" dirty="0">
                <a:latin typeface="Times New Roman" pitchFamily="18" charset="0"/>
              </a:rPr>
              <a:t> </a:t>
            </a:r>
            <a:r>
              <a:rPr lang="es-ES" sz="2400" dirty="0" err="1">
                <a:latin typeface="Times New Roman" pitchFamily="18" charset="0"/>
              </a:rPr>
              <a:t>và</a:t>
            </a:r>
            <a:r>
              <a:rPr lang="es-ES" sz="2400" dirty="0">
                <a:latin typeface="Times New Roman" pitchFamily="18" charset="0"/>
              </a:rPr>
              <a:t> </a:t>
            </a:r>
            <a:r>
              <a:rPr lang="es-ES" sz="2400" dirty="0" err="1">
                <a:latin typeface="Times New Roman" pitchFamily="18" charset="0"/>
              </a:rPr>
              <a:t>học</a:t>
            </a:r>
            <a:r>
              <a:rPr lang="es-ES" sz="2400" dirty="0">
                <a:latin typeface="Times New Roman" pitchFamily="18" charset="0"/>
              </a:rPr>
              <a:t> </a:t>
            </a:r>
            <a:r>
              <a:rPr lang="es-ES" sz="2400" dirty="0" err="1">
                <a:latin typeface="Times New Roman" pitchFamily="18" charset="0"/>
              </a:rPr>
              <a:t>sinh</a:t>
            </a:r>
            <a:r>
              <a:rPr lang="es-ES" sz="2400" dirty="0">
                <a:latin typeface="Times New Roman" pitchFamily="18" charset="0"/>
              </a:rPr>
              <a:t> </a:t>
            </a:r>
          </a:p>
          <a:p>
            <a:pPr marL="342900" indent="-342900" algn="just" eaLnBrk="1" hangingPunct="1">
              <a:lnSpc>
                <a:spcPct val="150000"/>
              </a:lnSpc>
              <a:buFont typeface="Arial" pitchFamily="34" charset="0"/>
              <a:buChar char="•"/>
            </a:pPr>
            <a:r>
              <a:rPr lang="es-ES" sz="2400" dirty="0" err="1">
                <a:latin typeface="Times New Roman" pitchFamily="18" charset="0"/>
              </a:rPr>
              <a:t>Xây</a:t>
            </a:r>
            <a:r>
              <a:rPr lang="es-ES" sz="2400" dirty="0">
                <a:latin typeface="Times New Roman" pitchFamily="18" charset="0"/>
              </a:rPr>
              <a:t> </a:t>
            </a:r>
            <a:r>
              <a:rPr lang="es-ES" sz="2400" dirty="0" err="1">
                <a:latin typeface="Times New Roman" pitchFamily="18" charset="0"/>
              </a:rPr>
              <a:t>dựng</a:t>
            </a:r>
            <a:r>
              <a:rPr lang="es-ES" sz="2400" dirty="0">
                <a:latin typeface="Times New Roman" pitchFamily="18" charset="0"/>
              </a:rPr>
              <a:t> </a:t>
            </a:r>
            <a:r>
              <a:rPr lang="es-ES" sz="2400" dirty="0" err="1">
                <a:latin typeface="Times New Roman" pitchFamily="18" charset="0"/>
              </a:rPr>
              <a:t>các</a:t>
            </a:r>
            <a:r>
              <a:rPr lang="es-ES" sz="2400" dirty="0">
                <a:latin typeface="Times New Roman" pitchFamily="18" charset="0"/>
              </a:rPr>
              <a:t> </a:t>
            </a:r>
            <a:r>
              <a:rPr lang="es-ES" sz="2400" dirty="0" err="1">
                <a:latin typeface="Times New Roman" pitchFamily="18" charset="0"/>
              </a:rPr>
              <a:t>mô</a:t>
            </a:r>
            <a:r>
              <a:rPr lang="es-ES" sz="2400" dirty="0">
                <a:latin typeface="Times New Roman" pitchFamily="18" charset="0"/>
              </a:rPr>
              <a:t> </a:t>
            </a:r>
            <a:r>
              <a:rPr lang="es-ES" sz="2400" dirty="0" err="1">
                <a:latin typeface="Times New Roman" pitchFamily="18" charset="0"/>
              </a:rPr>
              <a:t>hình</a:t>
            </a:r>
            <a:r>
              <a:rPr lang="es-ES" sz="2400" dirty="0">
                <a:latin typeface="Times New Roman" pitchFamily="18" charset="0"/>
              </a:rPr>
              <a:t> </a:t>
            </a:r>
            <a:r>
              <a:rPr lang="es-ES" sz="2400" dirty="0" err="1">
                <a:latin typeface="Times New Roman" pitchFamily="18" charset="0"/>
              </a:rPr>
              <a:t>điểm</a:t>
            </a:r>
            <a:r>
              <a:rPr lang="es-ES" sz="2400" dirty="0">
                <a:latin typeface="Times New Roman" pitchFamily="18" charset="0"/>
              </a:rPr>
              <a:t> </a:t>
            </a:r>
            <a:r>
              <a:rPr lang="es-ES" sz="2400" dirty="0" err="1">
                <a:latin typeface="Times New Roman" pitchFamily="18" charset="0"/>
              </a:rPr>
              <a:t>về</a:t>
            </a:r>
            <a:r>
              <a:rPr lang="es-ES" sz="2400" dirty="0">
                <a:latin typeface="Times New Roman" pitchFamily="18" charset="0"/>
              </a:rPr>
              <a:t> ATTP </a:t>
            </a:r>
            <a:r>
              <a:rPr lang="es-ES" sz="2400" dirty="0" err="1">
                <a:latin typeface="Times New Roman" pitchFamily="18" charset="0"/>
              </a:rPr>
              <a:t>trong</a:t>
            </a:r>
            <a:r>
              <a:rPr lang="es-ES" sz="2400" dirty="0">
                <a:latin typeface="Times New Roman" pitchFamily="18" charset="0"/>
              </a:rPr>
              <a:t> </a:t>
            </a:r>
            <a:r>
              <a:rPr lang="es-ES" sz="2400" dirty="0" err="1">
                <a:latin typeface="Times New Roman" pitchFamily="18" charset="0"/>
              </a:rPr>
              <a:t>trường</a:t>
            </a:r>
            <a:r>
              <a:rPr lang="es-ES" sz="2400" dirty="0">
                <a:latin typeface="Times New Roman" pitchFamily="18" charset="0"/>
              </a:rPr>
              <a:t> </a:t>
            </a:r>
            <a:r>
              <a:rPr lang="es-ES" sz="2400" dirty="0" err="1">
                <a:latin typeface="Times New Roman" pitchFamily="18" charset="0"/>
              </a:rPr>
              <a:t>học</a:t>
            </a:r>
            <a:r>
              <a:rPr lang="es-ES" sz="2400" dirty="0">
                <a:latin typeface="Times New Roman" pitchFamily="18" charset="0"/>
              </a:rPr>
              <a:t>, </a:t>
            </a:r>
            <a:r>
              <a:rPr lang="es-ES" sz="2400" dirty="0" err="1">
                <a:latin typeface="Times New Roman" pitchFamily="18" charset="0"/>
              </a:rPr>
              <a:t>các</a:t>
            </a:r>
            <a:r>
              <a:rPr lang="es-ES" sz="2400" dirty="0">
                <a:latin typeface="Times New Roman" pitchFamily="18" charset="0"/>
              </a:rPr>
              <a:t> </a:t>
            </a:r>
            <a:r>
              <a:rPr lang="es-ES" sz="2400" dirty="0" err="1">
                <a:latin typeface="Times New Roman" pitchFamily="18" charset="0"/>
              </a:rPr>
              <a:t>lớp</a:t>
            </a:r>
            <a:r>
              <a:rPr lang="es-ES" sz="2400" dirty="0">
                <a:latin typeface="Times New Roman" pitchFamily="18" charset="0"/>
              </a:rPr>
              <a:t> </a:t>
            </a:r>
            <a:r>
              <a:rPr lang="es-ES" sz="2400" dirty="0" err="1">
                <a:latin typeface="Times New Roman" pitchFamily="18" charset="0"/>
              </a:rPr>
              <a:t>học</a:t>
            </a:r>
            <a:r>
              <a:rPr lang="es-ES" sz="2400" dirty="0">
                <a:latin typeface="Times New Roman" pitchFamily="18" charset="0"/>
              </a:rPr>
              <a:t> </a:t>
            </a:r>
            <a:r>
              <a:rPr lang="es-ES" sz="2400" dirty="0" err="1">
                <a:latin typeface="Times New Roman" pitchFamily="18" charset="0"/>
              </a:rPr>
              <a:t>mẫu</a:t>
            </a:r>
            <a:r>
              <a:rPr lang="es-ES" sz="2400" dirty="0">
                <a:latin typeface="Times New Roman" pitchFamily="18" charset="0"/>
              </a:rPr>
              <a:t> </a:t>
            </a:r>
            <a:r>
              <a:rPr lang="es-ES" sz="2400" dirty="0" err="1">
                <a:latin typeface="Times New Roman" pitchFamily="18" charset="0"/>
              </a:rPr>
              <a:t>về</a:t>
            </a:r>
            <a:r>
              <a:rPr lang="es-ES" sz="2400" dirty="0">
                <a:latin typeface="Times New Roman" pitchFamily="18" charset="0"/>
              </a:rPr>
              <a:t> </a:t>
            </a:r>
            <a:r>
              <a:rPr lang="es-ES" sz="2400" dirty="0" err="1">
                <a:latin typeface="Times New Roman" pitchFamily="18" charset="0"/>
              </a:rPr>
              <a:t>đảm</a:t>
            </a:r>
            <a:r>
              <a:rPr lang="es-ES" sz="2400" dirty="0">
                <a:latin typeface="Times New Roman" pitchFamily="18" charset="0"/>
              </a:rPr>
              <a:t> </a:t>
            </a:r>
            <a:r>
              <a:rPr lang="es-ES" sz="2400" dirty="0" err="1">
                <a:latin typeface="Times New Roman" pitchFamily="18" charset="0"/>
              </a:rPr>
              <a:t>bảo</a:t>
            </a:r>
            <a:r>
              <a:rPr lang="es-ES" sz="2400" dirty="0">
                <a:latin typeface="Times New Roman" pitchFamily="18" charset="0"/>
              </a:rPr>
              <a:t> ATTP</a:t>
            </a:r>
          </a:p>
          <a:p>
            <a:pPr marL="342900" indent="-342900" algn="just" eaLnBrk="1" hangingPunct="1">
              <a:lnSpc>
                <a:spcPct val="150000"/>
              </a:lnSpc>
              <a:buFont typeface="Arial" pitchFamily="34" charset="0"/>
              <a:buChar char="•"/>
            </a:pPr>
            <a:r>
              <a:rPr lang="es-ES" sz="2400" dirty="0" err="1">
                <a:latin typeface="Times New Roman" pitchFamily="18" charset="0"/>
              </a:rPr>
              <a:t>Chủ</a:t>
            </a:r>
            <a:r>
              <a:rPr lang="es-ES" sz="2400" dirty="0">
                <a:latin typeface="Times New Roman" pitchFamily="18" charset="0"/>
              </a:rPr>
              <a:t> </a:t>
            </a:r>
            <a:r>
              <a:rPr lang="es-ES" sz="2400" dirty="0" err="1">
                <a:latin typeface="Times New Roman" pitchFamily="18" charset="0"/>
              </a:rPr>
              <a:t>động</a:t>
            </a:r>
            <a:r>
              <a:rPr lang="es-ES" sz="2400" dirty="0">
                <a:latin typeface="Times New Roman" pitchFamily="18" charset="0"/>
              </a:rPr>
              <a:t> </a:t>
            </a:r>
            <a:r>
              <a:rPr lang="es-ES" sz="2400" dirty="0" err="1">
                <a:latin typeface="Times New Roman" pitchFamily="18" charset="0"/>
              </a:rPr>
              <a:t>giám</a:t>
            </a:r>
            <a:r>
              <a:rPr lang="es-ES" sz="2400" dirty="0">
                <a:latin typeface="Times New Roman" pitchFamily="18" charset="0"/>
              </a:rPr>
              <a:t> </a:t>
            </a:r>
            <a:r>
              <a:rPr lang="es-ES" sz="2400" dirty="0" err="1">
                <a:latin typeface="Times New Roman" pitchFamily="18" charset="0"/>
              </a:rPr>
              <a:t>sát</a:t>
            </a:r>
            <a:r>
              <a:rPr lang="es-ES" sz="2400" dirty="0">
                <a:latin typeface="Times New Roman" pitchFamily="18" charset="0"/>
              </a:rPr>
              <a:t> </a:t>
            </a:r>
            <a:r>
              <a:rPr lang="es-ES" sz="2400" dirty="0" err="1">
                <a:latin typeface="Times New Roman" pitchFamily="18" charset="0"/>
              </a:rPr>
              <a:t>và</a:t>
            </a:r>
            <a:r>
              <a:rPr lang="es-ES" sz="2400" dirty="0">
                <a:latin typeface="Times New Roman" pitchFamily="18" charset="0"/>
              </a:rPr>
              <a:t> </a:t>
            </a:r>
            <a:r>
              <a:rPr lang="es-ES" sz="2400" dirty="0" err="1">
                <a:latin typeface="Times New Roman" pitchFamily="18" charset="0"/>
              </a:rPr>
              <a:t>kiểm</a:t>
            </a:r>
            <a:r>
              <a:rPr lang="es-ES" sz="2400" dirty="0">
                <a:latin typeface="Times New Roman" pitchFamily="18" charset="0"/>
              </a:rPr>
              <a:t> </a:t>
            </a:r>
            <a:r>
              <a:rPr lang="es-ES" sz="2400" dirty="0" err="1">
                <a:latin typeface="Times New Roman" pitchFamily="18" charset="0"/>
              </a:rPr>
              <a:t>tra</a:t>
            </a:r>
            <a:r>
              <a:rPr lang="es-ES" sz="2400" dirty="0">
                <a:latin typeface="Times New Roman" pitchFamily="18" charset="0"/>
              </a:rPr>
              <a:t> </a:t>
            </a:r>
            <a:r>
              <a:rPr lang="es-ES" sz="2400" dirty="0" err="1">
                <a:latin typeface="Times New Roman" pitchFamily="18" charset="0"/>
              </a:rPr>
              <a:t>công</a:t>
            </a:r>
            <a:r>
              <a:rPr lang="es-ES" sz="2400" dirty="0">
                <a:latin typeface="Times New Roman" pitchFamily="18" charset="0"/>
              </a:rPr>
              <a:t> </a:t>
            </a:r>
            <a:r>
              <a:rPr lang="es-ES" sz="2400" dirty="0" err="1">
                <a:latin typeface="Times New Roman" pitchFamily="18" charset="0"/>
              </a:rPr>
              <a:t>tác</a:t>
            </a:r>
            <a:r>
              <a:rPr lang="es-ES" sz="2400" dirty="0">
                <a:latin typeface="Times New Roman" pitchFamily="18" charset="0"/>
              </a:rPr>
              <a:t> </a:t>
            </a:r>
            <a:r>
              <a:rPr lang="es-ES" sz="2400" dirty="0" err="1">
                <a:latin typeface="Times New Roman" pitchFamily="18" charset="0"/>
              </a:rPr>
              <a:t>đảm</a:t>
            </a:r>
            <a:r>
              <a:rPr lang="es-ES" sz="2400" dirty="0">
                <a:latin typeface="Times New Roman" pitchFamily="18" charset="0"/>
              </a:rPr>
              <a:t> </a:t>
            </a:r>
            <a:r>
              <a:rPr lang="es-ES" sz="2400" dirty="0" err="1">
                <a:latin typeface="Times New Roman" pitchFamily="18" charset="0"/>
              </a:rPr>
              <a:t>bảo</a:t>
            </a:r>
            <a:r>
              <a:rPr lang="es-ES" sz="2400" dirty="0">
                <a:latin typeface="Times New Roman" pitchFamily="18" charset="0"/>
              </a:rPr>
              <a:t> ATTP </a:t>
            </a:r>
            <a:r>
              <a:rPr lang="es-ES" sz="2400" dirty="0" err="1">
                <a:latin typeface="Times New Roman" pitchFamily="18" charset="0"/>
              </a:rPr>
              <a:t>trong</a:t>
            </a:r>
            <a:r>
              <a:rPr lang="es-ES" sz="2400" dirty="0">
                <a:latin typeface="Times New Roman" pitchFamily="18" charset="0"/>
              </a:rPr>
              <a:t> </a:t>
            </a:r>
            <a:r>
              <a:rPr lang="es-ES" sz="2400" dirty="0" err="1">
                <a:latin typeface="Times New Roman" pitchFamily="18" charset="0"/>
              </a:rPr>
              <a:t>phạm</a:t>
            </a:r>
            <a:r>
              <a:rPr lang="es-ES" sz="2400" dirty="0">
                <a:latin typeface="Times New Roman" pitchFamily="18" charset="0"/>
              </a:rPr>
              <a:t> vi </a:t>
            </a:r>
            <a:r>
              <a:rPr lang="es-ES" sz="2400" dirty="0" err="1">
                <a:latin typeface="Times New Roman" pitchFamily="18" charset="0"/>
              </a:rPr>
              <a:t>nhà</a:t>
            </a:r>
            <a:r>
              <a:rPr lang="es-ES" sz="2400" dirty="0">
                <a:latin typeface="Times New Roman" pitchFamily="18" charset="0"/>
              </a:rPr>
              <a:t> </a:t>
            </a:r>
            <a:r>
              <a:rPr lang="es-ES" sz="2400" dirty="0" err="1">
                <a:latin typeface="Times New Roman" pitchFamily="18" charset="0"/>
              </a:rPr>
              <a:t>trường</a:t>
            </a:r>
            <a:endParaRPr lang="en-US" sz="2400" dirty="0">
              <a:latin typeface="Times New Roman" pitchFamily="18" charset="0"/>
            </a:endParaRPr>
          </a:p>
        </p:txBody>
      </p:sp>
      <p:sp>
        <p:nvSpPr>
          <p:cNvPr id="5" name="Rectangle 4"/>
          <p:cNvSpPr/>
          <p:nvPr/>
        </p:nvSpPr>
        <p:spPr>
          <a:xfrm>
            <a:off x="1403648" y="260648"/>
            <a:ext cx="7416824" cy="707886"/>
          </a:xfrm>
          <a:prstGeom prst="rect">
            <a:avLst/>
          </a:prstGeom>
        </p:spPr>
        <p:txBody>
          <a:bodyPr wrap="square">
            <a:spAutoFit/>
          </a:bodyPr>
          <a:lstStyle/>
          <a:p>
            <a:pPr algn="just"/>
            <a:r>
              <a:rPr lang="en-US" sz="2000" b="1">
                <a:solidFill>
                  <a:srgbClr val="AB620E"/>
                </a:solidFill>
                <a:latin typeface="Times New Roman" pitchFamily="18" charset="0"/>
                <a:cs typeface="Times New Roman" pitchFamily="18" charset="0"/>
              </a:rPr>
              <a:t>III. TRÁCH NHIỆM CỦA BGH NHÀ TRƯỜNG TRONG CÔNG TÁC QUẢN LÝ AN TOÀN THỰC PHẨM</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673484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ltGray">
          <a:xfrm>
            <a:off x="4331278" y="2024063"/>
            <a:ext cx="3702050" cy="1066800"/>
          </a:xfrm>
          <a:prstGeom prst="roundRect">
            <a:avLst>
              <a:gd name="adj" fmla="val 11921"/>
            </a:avLst>
          </a:prstGeom>
          <a:solidFill>
            <a:schemeClr val="accent2">
              <a:lumMod val="75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2" name="Picture 4" descr="Picture4"/>
          <p:cNvPicPr>
            <a:picLocks noChangeAspect="1" noChangeArrowheads="1"/>
          </p:cNvPicPr>
          <p:nvPr/>
        </p:nvPicPr>
        <p:blipFill>
          <a:blip r:embed="rId2"/>
          <a:srcRect/>
          <a:stretch>
            <a:fillRect/>
          </a:stretch>
        </p:blipFill>
        <p:spPr bwMode="auto">
          <a:xfrm>
            <a:off x="4406900" y="1884363"/>
            <a:ext cx="792163" cy="673100"/>
          </a:xfrm>
          <a:prstGeom prst="rect">
            <a:avLst/>
          </a:prstGeom>
          <a:noFill/>
        </p:spPr>
      </p:pic>
      <p:sp>
        <p:nvSpPr>
          <p:cNvPr id="12293" name="AutoShape 5"/>
          <p:cNvSpPr>
            <a:spLocks noChangeArrowheads="1"/>
          </p:cNvSpPr>
          <p:nvPr/>
        </p:nvSpPr>
        <p:spPr bwMode="gray">
          <a:xfrm>
            <a:off x="4343400" y="3160713"/>
            <a:ext cx="3702050" cy="1066800"/>
          </a:xfrm>
          <a:prstGeom prst="roundRect">
            <a:avLst>
              <a:gd name="adj" fmla="val 11921"/>
            </a:avLst>
          </a:prstGeom>
          <a:solidFill>
            <a:schemeClr val="accent6">
              <a:lumMod val="20000"/>
              <a:lumOff val="8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4" name="Picture 6" descr="Picture4"/>
          <p:cNvPicPr>
            <a:picLocks noChangeAspect="1" noChangeArrowheads="1"/>
          </p:cNvPicPr>
          <p:nvPr/>
        </p:nvPicPr>
        <p:blipFill>
          <a:blip r:embed="rId2"/>
          <a:srcRect/>
          <a:stretch>
            <a:fillRect/>
          </a:stretch>
        </p:blipFill>
        <p:spPr bwMode="auto">
          <a:xfrm>
            <a:off x="4403725" y="3214688"/>
            <a:ext cx="793750" cy="673100"/>
          </a:xfrm>
          <a:prstGeom prst="rect">
            <a:avLst/>
          </a:prstGeom>
          <a:noFill/>
        </p:spPr>
      </p:pic>
      <p:sp>
        <p:nvSpPr>
          <p:cNvPr id="12295" name="AutoShape 7"/>
          <p:cNvSpPr>
            <a:spLocks noChangeArrowheads="1"/>
          </p:cNvSpPr>
          <p:nvPr/>
        </p:nvSpPr>
        <p:spPr bwMode="gray">
          <a:xfrm>
            <a:off x="4357976" y="4272574"/>
            <a:ext cx="3702050" cy="1066800"/>
          </a:xfrm>
          <a:prstGeom prst="roundRect">
            <a:avLst>
              <a:gd name="adj" fmla="val 11921"/>
            </a:avLst>
          </a:prstGeom>
          <a:gradFill rotWithShape="1">
            <a:gsLst>
              <a:gs pos="0">
                <a:schemeClr val="folHlink">
                  <a:gamma/>
                  <a:tint val="80000"/>
                  <a:invGamma/>
                </a:schemeClr>
              </a:gs>
              <a:gs pos="100000">
                <a:schemeClr val="folHlink"/>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6" name="Picture 8" descr="Picture4"/>
          <p:cNvPicPr>
            <a:picLocks noChangeAspect="1" noChangeArrowheads="1"/>
          </p:cNvPicPr>
          <p:nvPr/>
        </p:nvPicPr>
        <p:blipFill>
          <a:blip r:embed="rId2"/>
          <a:srcRect/>
          <a:stretch>
            <a:fillRect/>
          </a:stretch>
        </p:blipFill>
        <p:spPr bwMode="auto">
          <a:xfrm>
            <a:off x="4402138" y="4538663"/>
            <a:ext cx="792162" cy="673100"/>
          </a:xfrm>
          <a:prstGeom prst="rect">
            <a:avLst/>
          </a:prstGeom>
          <a:noFill/>
        </p:spPr>
      </p:pic>
      <p:grpSp>
        <p:nvGrpSpPr>
          <p:cNvPr id="12297" name="Group 9"/>
          <p:cNvGrpSpPr>
            <a:grpSpLocks/>
          </p:cNvGrpSpPr>
          <p:nvPr/>
        </p:nvGrpSpPr>
        <p:grpSpPr bwMode="auto">
          <a:xfrm>
            <a:off x="576262" y="386597"/>
            <a:ext cx="2437391" cy="2051803"/>
            <a:chOff x="2457" y="2000"/>
            <a:chExt cx="901" cy="888"/>
          </a:xfrm>
        </p:grpSpPr>
        <p:pic>
          <p:nvPicPr>
            <p:cNvPr id="12298" name="Picture 10"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2299" name="Oval 11"/>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solidFill>
                  <a:srgbClr val="000000"/>
                </a:solidFill>
              </a:endParaRPr>
            </a:p>
          </p:txBody>
        </p:sp>
        <p:sp>
          <p:nvSpPr>
            <p:cNvPr id="12300" name="Freeform 12"/>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solidFill>
                  <a:srgbClr val="000000"/>
                </a:solidFill>
              </a:endParaRPr>
            </a:p>
          </p:txBody>
        </p:sp>
        <p:grpSp>
          <p:nvGrpSpPr>
            <p:cNvPr id="12301" name="Group 13"/>
            <p:cNvGrpSpPr>
              <a:grpSpLocks/>
            </p:cNvGrpSpPr>
            <p:nvPr/>
          </p:nvGrpSpPr>
          <p:grpSpPr bwMode="auto">
            <a:xfrm rot="-1297425" flipH="1" flipV="1">
              <a:off x="2525" y="2693"/>
              <a:ext cx="781" cy="188"/>
              <a:chOff x="2532" y="1051"/>
              <a:chExt cx="893" cy="246"/>
            </a:xfrm>
          </p:grpSpPr>
          <p:grpSp>
            <p:nvGrpSpPr>
              <p:cNvPr id="12302" name="Group 14"/>
              <p:cNvGrpSpPr>
                <a:grpSpLocks/>
              </p:cNvGrpSpPr>
              <p:nvPr/>
            </p:nvGrpSpPr>
            <p:grpSpPr bwMode="auto">
              <a:xfrm>
                <a:off x="2532" y="1051"/>
                <a:ext cx="743" cy="185"/>
                <a:chOff x="1565" y="2568"/>
                <a:chExt cx="1118" cy="279"/>
              </a:xfrm>
            </p:grpSpPr>
            <p:sp>
              <p:nvSpPr>
                <p:cNvPr id="12303" name="AutoShape 1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4" name="AutoShape 1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5" name="AutoShape 1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6" name="AutoShape 1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nvGrpSpPr>
              <p:cNvPr id="12307" name="Group 19"/>
              <p:cNvGrpSpPr>
                <a:grpSpLocks/>
              </p:cNvGrpSpPr>
              <p:nvPr/>
            </p:nvGrpSpPr>
            <p:grpSpPr bwMode="auto">
              <a:xfrm rot="1353540">
                <a:off x="2682" y="1111"/>
                <a:ext cx="743" cy="186"/>
                <a:chOff x="1565" y="2568"/>
                <a:chExt cx="1118" cy="279"/>
              </a:xfrm>
            </p:grpSpPr>
            <p:sp>
              <p:nvSpPr>
                <p:cNvPr id="12308" name="AutoShape 2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9" name="AutoShape 2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0" name="AutoShape 2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1" name="AutoShape 2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grpSp>
      <p:grpSp>
        <p:nvGrpSpPr>
          <p:cNvPr id="12312" name="Group 24"/>
          <p:cNvGrpSpPr>
            <a:grpSpLocks/>
          </p:cNvGrpSpPr>
          <p:nvPr/>
        </p:nvGrpSpPr>
        <p:grpSpPr bwMode="auto">
          <a:xfrm>
            <a:off x="576262" y="3541712"/>
            <a:ext cx="2498726" cy="2239963"/>
            <a:chOff x="2457" y="2000"/>
            <a:chExt cx="901" cy="888"/>
          </a:xfrm>
        </p:grpSpPr>
        <p:pic>
          <p:nvPicPr>
            <p:cNvPr id="12313" name="Picture 25"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2314" name="Oval 2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solidFill>
                  <a:srgbClr val="000000"/>
                </a:solidFill>
              </a:endParaRPr>
            </a:p>
          </p:txBody>
        </p:sp>
        <p:sp>
          <p:nvSpPr>
            <p:cNvPr id="12315" name="Freeform 27"/>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solidFill>
                  <a:srgbClr val="000000"/>
                </a:solidFill>
              </a:endParaRPr>
            </a:p>
          </p:txBody>
        </p:sp>
        <p:grpSp>
          <p:nvGrpSpPr>
            <p:cNvPr id="12316" name="Group 28"/>
            <p:cNvGrpSpPr>
              <a:grpSpLocks/>
            </p:cNvGrpSpPr>
            <p:nvPr/>
          </p:nvGrpSpPr>
          <p:grpSpPr bwMode="auto">
            <a:xfrm rot="-1297425" flipH="1" flipV="1">
              <a:off x="2525" y="2693"/>
              <a:ext cx="781" cy="188"/>
              <a:chOff x="2532" y="1051"/>
              <a:chExt cx="893" cy="246"/>
            </a:xfrm>
          </p:grpSpPr>
          <p:grpSp>
            <p:nvGrpSpPr>
              <p:cNvPr id="12317" name="Group 29"/>
              <p:cNvGrpSpPr>
                <a:grpSpLocks/>
              </p:cNvGrpSpPr>
              <p:nvPr/>
            </p:nvGrpSpPr>
            <p:grpSpPr bwMode="auto">
              <a:xfrm>
                <a:off x="2532" y="1051"/>
                <a:ext cx="743" cy="185"/>
                <a:chOff x="1565" y="2568"/>
                <a:chExt cx="1118" cy="279"/>
              </a:xfrm>
            </p:grpSpPr>
            <p:sp>
              <p:nvSpPr>
                <p:cNvPr id="12318" name="AutoShape 3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9" name="AutoShape 3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0" name="AutoShape 3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1" name="AutoShape 3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nvGrpSpPr>
              <p:cNvPr id="12322" name="Group 34"/>
              <p:cNvGrpSpPr>
                <a:grpSpLocks/>
              </p:cNvGrpSpPr>
              <p:nvPr/>
            </p:nvGrpSpPr>
            <p:grpSpPr bwMode="auto">
              <a:xfrm rot="1353540">
                <a:off x="2682" y="1111"/>
                <a:ext cx="743" cy="186"/>
                <a:chOff x="1565" y="2568"/>
                <a:chExt cx="1118" cy="279"/>
              </a:xfrm>
            </p:grpSpPr>
            <p:sp>
              <p:nvSpPr>
                <p:cNvPr id="12323" name="AutoShape 3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4" name="AutoShape 3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5" name="AutoShape 3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6" name="AutoShape 3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grpSp>
      <p:sp>
        <p:nvSpPr>
          <p:cNvPr id="12327" name="Rectangle 39"/>
          <p:cNvSpPr>
            <a:spLocks noChangeArrowheads="1"/>
          </p:cNvSpPr>
          <p:nvPr/>
        </p:nvSpPr>
        <p:spPr bwMode="black">
          <a:xfrm>
            <a:off x="4545806" y="3093948"/>
            <a:ext cx="3425825" cy="1200329"/>
          </a:xfrm>
          <a:prstGeom prst="rect">
            <a:avLst/>
          </a:prstGeom>
          <a:noFill/>
          <a:ln w="9525">
            <a:noFill/>
            <a:miter lim="800000"/>
            <a:headEnd/>
            <a:tailEnd/>
          </a:ln>
          <a:effectLst/>
        </p:spPr>
        <p:txBody>
          <a:bodyPr>
            <a:spAutoFit/>
          </a:bodyPr>
          <a:lstStyle/>
          <a:p>
            <a:pPr algn="ctr">
              <a:lnSpc>
                <a:spcPct val="120000"/>
              </a:lnSpc>
            </a:pPr>
            <a:r>
              <a:rPr lang="en-US" sz="2000">
                <a:solidFill>
                  <a:srgbClr val="000000"/>
                </a:solidFill>
                <a:latin typeface="Times New Roman" panose="02020603050405020304" pitchFamily="18" charset="0"/>
                <a:cs typeface="Times New Roman" panose="02020603050405020304" pitchFamily="18" charset="0"/>
              </a:rPr>
              <a:t>Có lịch phân công KTGS BATT, biên bản làm việc với CSSX định kỳ, đột xuất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28" name="Rectangle 40"/>
          <p:cNvSpPr>
            <a:spLocks noChangeArrowheads="1"/>
          </p:cNvSpPr>
          <p:nvPr/>
        </p:nvSpPr>
        <p:spPr bwMode="black">
          <a:xfrm>
            <a:off x="4475163" y="2097087"/>
            <a:ext cx="3567112" cy="830997"/>
          </a:xfrm>
          <a:prstGeom prst="rect">
            <a:avLst/>
          </a:prstGeom>
          <a:noFill/>
          <a:ln w="9525">
            <a:noFill/>
            <a:miter lim="800000"/>
            <a:headEnd/>
            <a:tailEnd/>
          </a:ln>
          <a:effectLst/>
        </p:spPr>
        <p:txBody>
          <a:bodyPr wrap="square">
            <a:spAutoFit/>
          </a:bodyPr>
          <a:lstStyle/>
          <a:p>
            <a:pPr algn="ctr">
              <a:lnSpc>
                <a:spcPct val="120000"/>
              </a:lnSpc>
            </a:pPr>
            <a:r>
              <a:rPr lang="en-US" sz="2000" err="1">
                <a:solidFill>
                  <a:srgbClr val="000000"/>
                </a:solidFill>
                <a:latin typeface="Times New Roman" panose="02020603050405020304" pitchFamily="18" charset="0"/>
                <a:cs typeface="Times New Roman" panose="02020603050405020304" pitchFamily="18" charset="0"/>
              </a:rPr>
              <a:t>Có</a:t>
            </a:r>
            <a:r>
              <a:rPr lang="en-US" sz="2000">
                <a:solidFill>
                  <a:srgbClr val="000000"/>
                </a:solidFill>
                <a:latin typeface="Times New Roman" panose="02020603050405020304" pitchFamily="18" charset="0"/>
                <a:cs typeface="Times New Roman" panose="02020603050405020304" pitchFamily="18" charset="0"/>
              </a:rPr>
              <a:t> sổ theo dõi nguồn gốc nguyên liệu thực phẩm</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29" name="Rectangle 41"/>
          <p:cNvSpPr>
            <a:spLocks noChangeArrowheads="1"/>
          </p:cNvSpPr>
          <p:nvPr/>
        </p:nvSpPr>
        <p:spPr bwMode="black">
          <a:xfrm>
            <a:off x="4502872" y="4392379"/>
            <a:ext cx="3425825" cy="830997"/>
          </a:xfrm>
          <a:prstGeom prst="rect">
            <a:avLst/>
          </a:prstGeom>
          <a:noFill/>
          <a:ln w="9525">
            <a:noFill/>
            <a:miter lim="800000"/>
            <a:headEnd/>
            <a:tailEnd/>
          </a:ln>
          <a:effectLst/>
        </p:spPr>
        <p:txBody>
          <a:bodyPr>
            <a:spAutoFit/>
          </a:bodyPr>
          <a:lstStyle/>
          <a:p>
            <a:pPr algn="ctr">
              <a:lnSpc>
                <a:spcPct val="120000"/>
              </a:lnSpc>
            </a:pPr>
            <a:r>
              <a:rPr lang="en-US" sz="2000">
                <a:solidFill>
                  <a:srgbClr val="000000"/>
                </a:solidFill>
                <a:latin typeface="Times New Roman" panose="02020603050405020304" pitchFamily="18" charset="0"/>
                <a:cs typeface="Times New Roman" panose="02020603050405020304" pitchFamily="18" charset="0"/>
              </a:rPr>
              <a:t>Xây dựng phương án xử lý khắc phục sự cố ATTP</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30" name="Text Box 42"/>
          <p:cNvSpPr txBox="1">
            <a:spLocks noChangeArrowheads="1"/>
          </p:cNvSpPr>
          <p:nvPr/>
        </p:nvSpPr>
        <p:spPr bwMode="auto">
          <a:xfrm>
            <a:off x="944326" y="870733"/>
            <a:ext cx="1905000" cy="1015663"/>
          </a:xfrm>
          <a:prstGeom prst="rect">
            <a:avLst/>
          </a:prstGeom>
          <a:noFill/>
          <a:ln w="9525">
            <a:noFill/>
            <a:miter lim="800000"/>
            <a:headEnd/>
            <a:tailEnd/>
          </a:ln>
          <a:effectLst/>
        </p:spPr>
        <p:txBody>
          <a:bodyPr>
            <a:spAutoFit/>
          </a:bodyPr>
          <a:lstStyle/>
          <a:p>
            <a:pPr algn="ctr">
              <a:spcBef>
                <a:spcPct val="50000"/>
              </a:spcBef>
            </a:pPr>
            <a:r>
              <a:rPr lang="en-US" sz="2000" b="1">
                <a:solidFill>
                  <a:srgbClr val="000000"/>
                </a:solidFill>
                <a:latin typeface="Times New Roman" panose="02020603050405020304" pitchFamily="18" charset="0"/>
                <a:cs typeface="Times New Roman" panose="02020603050405020304" pitchFamily="18" charset="0"/>
              </a:rPr>
              <a:t>Các hoạt động cần thực hiện tại nhà trường</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2331" name="Text Box 43"/>
          <p:cNvSpPr txBox="1">
            <a:spLocks noChangeArrowheads="1"/>
          </p:cNvSpPr>
          <p:nvPr/>
        </p:nvSpPr>
        <p:spPr bwMode="auto">
          <a:xfrm>
            <a:off x="888398" y="4151339"/>
            <a:ext cx="1905000" cy="1015663"/>
          </a:xfrm>
          <a:prstGeom prst="rect">
            <a:avLst/>
          </a:prstGeom>
          <a:noFill/>
          <a:ln w="9525">
            <a:noFill/>
            <a:miter lim="800000"/>
            <a:headEnd/>
            <a:tailEnd/>
          </a:ln>
          <a:effectLst/>
        </p:spPr>
        <p:txBody>
          <a:bodyPr>
            <a:spAutoFit/>
          </a:bodyPr>
          <a:lstStyle/>
          <a:p>
            <a:pPr algn="ctr">
              <a:spcBef>
                <a:spcPct val="50000"/>
              </a:spcBef>
            </a:pPr>
            <a:r>
              <a:rPr lang="en-US" sz="2000" b="1">
                <a:solidFill>
                  <a:srgbClr val="000000"/>
                </a:solidFill>
                <a:latin typeface="Times New Roman" panose="02020603050405020304" pitchFamily="18" charset="0"/>
                <a:cs typeface="Times New Roman" panose="02020603050405020304" pitchFamily="18" charset="0"/>
              </a:rPr>
              <a:t>Các hoạt động cần thực hiện tại nhà trường</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2332" name="Freeform 44"/>
          <p:cNvSpPr>
            <a:spLocks/>
          </p:cNvSpPr>
          <p:nvPr/>
        </p:nvSpPr>
        <p:spPr bwMode="gray">
          <a:xfrm rot="16200000">
            <a:off x="3297799" y="3485798"/>
            <a:ext cx="104006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12333" name="Freeform 45"/>
          <p:cNvSpPr>
            <a:spLocks/>
          </p:cNvSpPr>
          <p:nvPr/>
        </p:nvSpPr>
        <p:spPr bwMode="gray">
          <a:xfrm rot="16200000">
            <a:off x="3696494" y="4187079"/>
            <a:ext cx="314325" cy="109696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12334" name="Freeform 46"/>
          <p:cNvSpPr>
            <a:spLocks/>
          </p:cNvSpPr>
          <p:nvPr/>
        </p:nvSpPr>
        <p:spPr bwMode="gray">
          <a:xfrm rot="16200000" flipH="1">
            <a:off x="3236157" y="1618468"/>
            <a:ext cx="106680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49" name="AutoShape 3">
            <a:extLst>
              <a:ext uri="{FF2B5EF4-FFF2-40B4-BE49-F238E27FC236}">
                <a16:creationId xmlns:a16="http://schemas.microsoft.com/office/drawing/2014/main" id="{055301C6-FEDF-42D2-9317-8B64EDE4F1AE}"/>
              </a:ext>
            </a:extLst>
          </p:cNvPr>
          <p:cNvSpPr>
            <a:spLocks noChangeArrowheads="1"/>
          </p:cNvSpPr>
          <p:nvPr/>
        </p:nvSpPr>
        <p:spPr bwMode="ltGray">
          <a:xfrm>
            <a:off x="4346575" y="0"/>
            <a:ext cx="3724853" cy="1066800"/>
          </a:xfrm>
          <a:prstGeom prst="roundRect">
            <a:avLst>
              <a:gd name="adj" fmla="val 11921"/>
            </a:avLst>
          </a:prstGeom>
          <a:solidFill>
            <a:srgbClr val="00B0F0"/>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000">
                <a:solidFill>
                  <a:srgbClr val="000000"/>
                </a:solidFill>
                <a:latin typeface="Times New Roman" panose="02020603050405020304" pitchFamily="18" charset="0"/>
                <a:cs typeface="Times New Roman" panose="02020603050405020304" pitchFamily="18" charset="0"/>
              </a:rPr>
              <a:t>Có kế hoạch đảm bảo ATTP BATT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0" name="AutoShape 3">
            <a:extLst>
              <a:ext uri="{FF2B5EF4-FFF2-40B4-BE49-F238E27FC236}">
                <a16:creationId xmlns:a16="http://schemas.microsoft.com/office/drawing/2014/main" id="{76904A1E-C69C-4A6E-B372-49918FF5E65D}"/>
              </a:ext>
            </a:extLst>
          </p:cNvPr>
          <p:cNvSpPr>
            <a:spLocks noChangeArrowheads="1"/>
          </p:cNvSpPr>
          <p:nvPr/>
        </p:nvSpPr>
        <p:spPr bwMode="ltGray">
          <a:xfrm>
            <a:off x="4331278" y="964406"/>
            <a:ext cx="3702050" cy="1066800"/>
          </a:xfrm>
          <a:prstGeom prst="roundRect">
            <a:avLst>
              <a:gd name="adj" fmla="val 11921"/>
            </a:avLst>
          </a:prstGeom>
          <a:gradFill rotWithShape="1">
            <a:gsLst>
              <a:gs pos="0">
                <a:schemeClr val="accent1">
                  <a:gamma/>
                  <a:tint val="76078"/>
                  <a:invGamma/>
                </a:schemeClr>
              </a:gs>
              <a:gs pos="100000">
                <a:schemeClr val="accent1"/>
              </a:gs>
            </a:gsLst>
            <a:lin ang="5400000" scaled="1"/>
          </a:gra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000">
                <a:solidFill>
                  <a:srgbClr val="000000"/>
                </a:solidFill>
                <a:latin typeface="Times New Roman" panose="02020603050405020304" pitchFamily="18" charset="0"/>
                <a:cs typeface="Times New Roman" panose="02020603050405020304" pitchFamily="18" charset="0"/>
              </a:rPr>
              <a:t>Quyết định thành lập tổ tự giám sát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2" name="Freeform 45">
            <a:extLst>
              <a:ext uri="{FF2B5EF4-FFF2-40B4-BE49-F238E27FC236}">
                <a16:creationId xmlns:a16="http://schemas.microsoft.com/office/drawing/2014/main" id="{7A364B1C-2CCE-4A7C-BD4C-AB090AB9AFCD}"/>
              </a:ext>
            </a:extLst>
          </p:cNvPr>
          <p:cNvSpPr>
            <a:spLocks/>
          </p:cNvSpPr>
          <p:nvPr/>
        </p:nvSpPr>
        <p:spPr bwMode="gray">
          <a:xfrm rot="16200000">
            <a:off x="3587534" y="743743"/>
            <a:ext cx="314325" cy="109696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53" name="Freeform 44">
            <a:extLst>
              <a:ext uri="{FF2B5EF4-FFF2-40B4-BE49-F238E27FC236}">
                <a16:creationId xmlns:a16="http://schemas.microsoft.com/office/drawing/2014/main" id="{45C1F868-D67E-47C4-BFD9-C3C137A663A7}"/>
              </a:ext>
            </a:extLst>
          </p:cNvPr>
          <p:cNvSpPr>
            <a:spLocks/>
          </p:cNvSpPr>
          <p:nvPr/>
        </p:nvSpPr>
        <p:spPr bwMode="gray">
          <a:xfrm rot="16200000">
            <a:off x="3328194" y="116507"/>
            <a:ext cx="830260" cy="120015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54" name="AutoShape 7">
            <a:extLst>
              <a:ext uri="{FF2B5EF4-FFF2-40B4-BE49-F238E27FC236}">
                <a16:creationId xmlns:a16="http://schemas.microsoft.com/office/drawing/2014/main" id="{4715AD5B-2E56-4176-A3AB-B3E2302FE28C}"/>
              </a:ext>
            </a:extLst>
          </p:cNvPr>
          <p:cNvSpPr>
            <a:spLocks noChangeArrowheads="1"/>
          </p:cNvSpPr>
          <p:nvPr/>
        </p:nvSpPr>
        <p:spPr bwMode="gray">
          <a:xfrm>
            <a:off x="4378049" y="5388540"/>
            <a:ext cx="3702050" cy="1066800"/>
          </a:xfrm>
          <a:prstGeom prst="roundRect">
            <a:avLst>
              <a:gd name="adj" fmla="val 11921"/>
            </a:avLst>
          </a:prstGeom>
          <a:solidFill>
            <a:schemeClr val="tx2">
              <a:lumMod val="40000"/>
              <a:lumOff val="6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sp>
        <p:nvSpPr>
          <p:cNvPr id="55" name="Rectangle 41">
            <a:extLst>
              <a:ext uri="{FF2B5EF4-FFF2-40B4-BE49-F238E27FC236}">
                <a16:creationId xmlns:a16="http://schemas.microsoft.com/office/drawing/2014/main" id="{31677AB5-144B-4A2E-A00C-C2D6AA325DD4}"/>
              </a:ext>
            </a:extLst>
          </p:cNvPr>
          <p:cNvSpPr>
            <a:spLocks noChangeArrowheads="1"/>
          </p:cNvSpPr>
          <p:nvPr/>
        </p:nvSpPr>
        <p:spPr bwMode="black">
          <a:xfrm>
            <a:off x="4541012" y="5551069"/>
            <a:ext cx="3425825" cy="830997"/>
          </a:xfrm>
          <a:prstGeom prst="rect">
            <a:avLst/>
          </a:prstGeom>
          <a:noFill/>
          <a:ln w="9525">
            <a:noFill/>
            <a:miter lim="800000"/>
            <a:headEnd/>
            <a:tailEnd/>
          </a:ln>
          <a:effectLst/>
        </p:spPr>
        <p:txBody>
          <a:bodyPr>
            <a:spAutoFit/>
          </a:bodyPr>
          <a:lstStyle/>
          <a:p>
            <a:pPr algn="ctr">
              <a:lnSpc>
                <a:spcPct val="120000"/>
              </a:lnSpc>
            </a:pPr>
            <a:r>
              <a:rPr lang="en-US" sz="2000">
                <a:solidFill>
                  <a:srgbClr val="000000"/>
                </a:solidFill>
                <a:latin typeface="Times New Roman" panose="02020603050405020304" pitchFamily="18" charset="0"/>
                <a:cs typeface="Times New Roman" panose="02020603050405020304" pitchFamily="18" charset="0"/>
              </a:rPr>
              <a:t>Có GCN/cam kết, nguồn gốc niêm yết công khai tại trường</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6" name="Freeform 46">
            <a:extLst>
              <a:ext uri="{FF2B5EF4-FFF2-40B4-BE49-F238E27FC236}">
                <a16:creationId xmlns:a16="http://schemas.microsoft.com/office/drawing/2014/main" id="{A9E15B6F-70AF-43B6-A21E-C332E904742A}"/>
              </a:ext>
            </a:extLst>
          </p:cNvPr>
          <p:cNvSpPr>
            <a:spLocks/>
          </p:cNvSpPr>
          <p:nvPr/>
        </p:nvSpPr>
        <p:spPr bwMode="gray">
          <a:xfrm rot="16200000" flipH="1">
            <a:off x="3270399" y="5082655"/>
            <a:ext cx="106680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Tree>
    <p:extLst>
      <p:ext uri="{BB962C8B-B14F-4D97-AF65-F5344CB8AC3E}">
        <p14:creationId xmlns:p14="http://schemas.microsoft.com/office/powerpoint/2010/main" val="127081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just"/>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id="{60B67B6B-5380-435C-B286-BFA5D4705544}"/>
              </a:ext>
            </a:extLst>
          </p:cNvPr>
          <p:cNvGrpSpPr/>
          <p:nvPr/>
        </p:nvGrpSpPr>
        <p:grpSpPr>
          <a:xfrm>
            <a:off x="4586648" y="990891"/>
            <a:ext cx="4252552" cy="5371041"/>
            <a:chOff x="118629" y="1003120"/>
            <a:chExt cx="4252552" cy="5371041"/>
          </a:xfrm>
        </p:grpSpPr>
        <p:grpSp>
          <p:nvGrpSpPr>
            <p:cNvPr id="67588" name="Group 4"/>
            <p:cNvGrpSpPr>
              <a:grpSpLocks/>
            </p:cNvGrpSpPr>
            <p:nvPr/>
          </p:nvGrpSpPr>
          <p:grpSpPr bwMode="auto">
            <a:xfrm>
              <a:off x="241156" y="1003120"/>
              <a:ext cx="4038600" cy="688975"/>
              <a:chOff x="720" y="1392"/>
              <a:chExt cx="4058" cy="480"/>
            </a:xfrm>
          </p:grpSpPr>
          <p:sp>
            <p:nvSpPr>
              <p:cNvPr id="67589"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67593" name="Group 9"/>
            <p:cNvGrpSpPr>
              <a:grpSpLocks/>
            </p:cNvGrpSpPr>
            <p:nvPr/>
          </p:nvGrpSpPr>
          <p:grpSpPr bwMode="auto">
            <a:xfrm>
              <a:off x="153980" y="3718485"/>
              <a:ext cx="4095163" cy="688975"/>
              <a:chOff x="720" y="1392"/>
              <a:chExt cx="4125" cy="480"/>
            </a:xfrm>
          </p:grpSpPr>
          <p:sp>
            <p:nvSpPr>
              <p:cNvPr id="67594" name="AutoShape 10"/>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730" y="1407"/>
                <a:ext cx="4115" cy="464"/>
                <a:chOff x="744" y="1407"/>
                <a:chExt cx="4059" cy="464"/>
              </a:xfrm>
            </p:grpSpPr>
            <p:sp>
              <p:nvSpPr>
                <p:cNvPr id="67596" name="AutoShape 12"/>
                <p:cNvSpPr>
                  <a:spLocks noChangeArrowheads="1"/>
                </p:cNvSpPr>
                <p:nvPr/>
              </p:nvSpPr>
              <p:spPr bwMode="gray">
                <a:xfrm>
                  <a:off x="815" y="175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631216"/>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a:latin typeface="Times New Roman" panose="02020603050405020304" pitchFamily="18" charset="0"/>
                  <a:cs typeface="Times New Roman" panose="02020603050405020304" pitchFamily="18" charset="0"/>
                </a:rPr>
                <a:t>Tách biệt nguồn gây ô nhiễm</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pt-BR" altLang="en-US" sz="2000">
                  <a:latin typeface="Times New Roman" panose="02020603050405020304" pitchFamily="18" charset="0"/>
                  <a:cs typeface="Times New Roman" panose="02020603050405020304" pitchFamily="18" charset="0"/>
                </a:rPr>
                <a:t>Có diện tích phù hợp.</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altLang="en-US" sz="2000">
                  <a:latin typeface="Times New Roman" panose="02020603050405020304" pitchFamily="18" charset="0"/>
                  <a:cs typeface="Times New Roman" panose="02020603050405020304" pitchFamily="18" charset="0"/>
                </a:rPr>
                <a:t>Tường trần nền làm bằng vật liệu nhẵn, sáng màu, dễ vệ sinh.</a:t>
              </a:r>
              <a:endParaRPr lang="pt-BR" altLang="en-US" sz="2000"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45318" y="3854173"/>
              <a:ext cx="3725863" cy="400110"/>
            </a:xfrm>
            <a:prstGeom prst="rect">
              <a:avLst/>
            </a:prstGeom>
            <a:noFill/>
            <a:ln w="9525">
              <a:noFill/>
              <a:miter lim="800000"/>
              <a:headEnd/>
              <a:tailEnd/>
            </a:ln>
            <a:effectLst/>
          </p:spPr>
          <p:txBody>
            <a:bodyPr wrap="square">
              <a:spAutoFit/>
            </a:bodyPr>
            <a:lstStyle/>
            <a:p>
              <a:pPr>
                <a:spcBef>
                  <a:spcPct val="50000"/>
                </a:spcBef>
              </a:pPr>
              <a:r>
                <a:rPr lang="de-DE" altLang="en-US" sz="2000" b="1">
                  <a:latin typeface="Times New Roman" panose="02020603050405020304" pitchFamily="18" charset="0"/>
                  <a:cs typeface="Times New Roman" panose="02020603050405020304" pitchFamily="18" charset="0"/>
                </a:rPr>
                <a:t>Nơi chế biến</a:t>
              </a:r>
              <a:endParaRPr lang="en-US" sz="20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18629" y="3788340"/>
              <a:ext cx="538162" cy="690563"/>
            </a:xfrm>
            <a:prstGeom prst="rect">
              <a:avLst/>
            </a:prstGeom>
            <a:noFill/>
          </p:spPr>
        </p:pic>
        <p:sp>
          <p:nvSpPr>
            <p:cNvPr id="2" name="TextBox 1">
              <a:extLst>
                <a:ext uri="{FF2B5EF4-FFF2-40B4-BE49-F238E27FC236}">
                  <a16:creationId xmlns:a16="http://schemas.microsoft.com/office/drawing/2014/main" id="{ACF7714B-8316-4569-9E58-5E1173BB9A23}"/>
                </a:ext>
              </a:extLst>
            </p:cNvPr>
            <p:cNvSpPr txBox="1"/>
            <p:nvPr/>
          </p:nvSpPr>
          <p:spPr>
            <a:xfrm>
              <a:off x="725493" y="1157368"/>
              <a:ext cx="3537527" cy="400110"/>
            </a:xfrm>
            <a:prstGeom prst="rect">
              <a:avLst/>
            </a:prstGeom>
            <a:noFill/>
          </p:spPr>
          <p:txBody>
            <a:bodyPr wrap="square" rtlCol="0">
              <a:spAutoFit/>
            </a:bodyPr>
            <a:lstStyle/>
            <a:p>
              <a:r>
                <a:rPr lang="pt-BR" altLang="en-US" sz="2000" b="1">
                  <a:latin typeface="Times New Roman" panose="02020603050405020304" pitchFamily="18" charset="0"/>
                  <a:cs typeface="Times New Roman" panose="02020603050405020304" pitchFamily="18" charset="0"/>
                </a:rPr>
                <a:t>Vị trí</a:t>
              </a:r>
              <a:endParaRPr lang="pt-BR" altLang="en-US" sz="2000" b="1" dirty="0">
                <a:latin typeface="Times New Roman" panose="02020603050405020304" pitchFamily="18" charset="0"/>
                <a:cs typeface="Times New Roman" panose="02020603050405020304" pitchFamily="18" charset="0"/>
              </a:endParaRPr>
            </a:p>
          </p:txBody>
        </p:sp>
        <p:sp>
          <p:nvSpPr>
            <p:cNvPr id="30" name="Text Box 19">
              <a:extLst>
                <a:ext uri="{FF2B5EF4-FFF2-40B4-BE49-F238E27FC236}">
                  <a16:creationId xmlns:a16="http://schemas.microsoft.com/office/drawing/2014/main" id="{F2DA73A4-C45A-42E0-805C-768F4F7E033E}"/>
                </a:ext>
              </a:extLst>
            </p:cNvPr>
            <p:cNvSpPr txBox="1">
              <a:spLocks noChangeArrowheads="1"/>
            </p:cNvSpPr>
            <p:nvPr/>
          </p:nvSpPr>
          <p:spPr bwMode="gray">
            <a:xfrm>
              <a:off x="305372" y="4435169"/>
              <a:ext cx="3725863" cy="1938992"/>
            </a:xfrm>
            <a:prstGeom prst="rect">
              <a:avLst/>
            </a:prstGeom>
            <a:noFill/>
            <a:ln w="9525">
              <a:noFill/>
              <a:miter lim="800000"/>
              <a:headEnd/>
              <a:tailEnd/>
            </a:ln>
            <a:effectLst/>
          </p:spPr>
          <p:txBody>
            <a:bodyPr wrap="square">
              <a:spAutoFit/>
            </a:bodyPr>
            <a:lstStyle/>
            <a:p>
              <a:pPr marL="342900" indent="-342900" algn="just">
                <a:buFontTx/>
                <a:buChar char="-"/>
              </a:pPr>
              <a:r>
                <a:rPr lang="en-US" altLang="en-US" sz="2000">
                  <a:latin typeface="Times New Roman" panose="02020603050405020304" pitchFamily="18" charset="0"/>
                  <a:cs typeface="Times New Roman" panose="02020603050405020304" pitchFamily="18" charset="0"/>
                </a:rPr>
                <a:t>Phân khu rõ ràng. Thực phẩm sống chín riêng biệt.</a:t>
              </a:r>
            </a:p>
            <a:p>
              <a:pPr marL="342900" indent="-342900" algn="just">
                <a:buFontTx/>
                <a:buChar char="-"/>
              </a:pPr>
              <a:r>
                <a:rPr lang="en-US" altLang="en-US" sz="2000">
                  <a:latin typeface="Times New Roman" panose="02020603050405020304" pitchFamily="18" charset="0"/>
                  <a:cs typeface="Times New Roman" panose="02020603050405020304" pitchFamily="18" charset="0"/>
                </a:rPr>
                <a:t>Sơ chế trên bàn cao 60cm</a:t>
              </a:r>
            </a:p>
            <a:p>
              <a:pPr marL="342900" indent="-342900" algn="just">
                <a:buFontTx/>
                <a:buChar char="-"/>
              </a:pPr>
              <a:r>
                <a:rPr lang="en-US" altLang="en-US" sz="2000">
                  <a:latin typeface="Times New Roman" panose="02020603050405020304" pitchFamily="18" charset="0"/>
                  <a:cs typeface="Times New Roman" panose="02020603050405020304" pitchFamily="18" charset="0"/>
                </a:rPr>
                <a:t>Có trang bị hệ thống phòng chống côn trùng, động vật gây hại.</a:t>
              </a:r>
              <a:endParaRPr lang="pt-BR" altLang="en-US" sz="2000" dirty="0">
                <a:latin typeface="Times New Roman" panose="02020603050405020304" pitchFamily="18" charset="0"/>
                <a:cs typeface="Times New Roman" panose="02020603050405020304" pitchFamily="18" charset="0"/>
              </a:endParaRPr>
            </a:p>
          </p:txBody>
        </p:sp>
      </p:grpSp>
      <p:sp>
        <p:nvSpPr>
          <p:cNvPr id="23" name="Text Box 42"/>
          <p:cNvSpPr txBox="1">
            <a:spLocks noChangeArrowheads="1"/>
          </p:cNvSpPr>
          <p:nvPr/>
        </p:nvSpPr>
        <p:spPr bwMode="auto">
          <a:xfrm>
            <a:off x="603368" y="2690593"/>
            <a:ext cx="2672487" cy="1015663"/>
          </a:xfrm>
          <a:prstGeom prst="rect">
            <a:avLst/>
          </a:prstGeom>
          <a:noFill/>
          <a:ln w="9525">
            <a:noFill/>
            <a:miter lim="800000"/>
            <a:headEnd/>
            <a:tailEnd/>
          </a:ln>
          <a:effectLst/>
        </p:spPr>
        <p:txBody>
          <a:bodyPr wrap="square">
            <a:spAutoFit/>
          </a:bodyPr>
          <a:lstStyle/>
          <a:p>
            <a:pPr algn="just"/>
            <a:r>
              <a:rPr lang="en-US" altLang="en-US" sz="2000" b="1">
                <a:latin typeface="Times New Roman" panose="02020603050405020304" pitchFamily="18" charset="0"/>
                <a:ea typeface="MS Mincho" panose="02020609040205080304" pitchFamily="49" charset="-128"/>
                <a:cs typeface="Times New Roman" panose="02020603050405020304" pitchFamily="18" charset="0"/>
              </a:rPr>
              <a:t>Điều kiện cơ sở vật chất tại BATT của nhà trường</a:t>
            </a:r>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498931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just"/>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id="{60B67B6B-5380-435C-B286-BFA5D4705544}"/>
              </a:ext>
            </a:extLst>
          </p:cNvPr>
          <p:cNvGrpSpPr/>
          <p:nvPr/>
        </p:nvGrpSpPr>
        <p:grpSpPr>
          <a:xfrm>
            <a:off x="4702385" y="418260"/>
            <a:ext cx="4198617" cy="4256505"/>
            <a:chOff x="161717" y="1003120"/>
            <a:chExt cx="4198617" cy="3094454"/>
          </a:xfrm>
        </p:grpSpPr>
        <p:grpSp>
          <p:nvGrpSpPr>
            <p:cNvPr id="67588" name="Group 4"/>
            <p:cNvGrpSpPr>
              <a:grpSpLocks/>
            </p:cNvGrpSpPr>
            <p:nvPr/>
          </p:nvGrpSpPr>
          <p:grpSpPr bwMode="auto">
            <a:xfrm>
              <a:off x="241156" y="1003120"/>
              <a:ext cx="4038600" cy="688975"/>
              <a:chOff x="720" y="1392"/>
              <a:chExt cx="4058" cy="480"/>
            </a:xfrm>
          </p:grpSpPr>
          <p:sp>
            <p:nvSpPr>
              <p:cNvPr id="67589"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67593" name="Group 9"/>
            <p:cNvGrpSpPr>
              <a:grpSpLocks/>
            </p:cNvGrpSpPr>
            <p:nvPr/>
          </p:nvGrpSpPr>
          <p:grpSpPr bwMode="auto">
            <a:xfrm>
              <a:off x="248293" y="3366821"/>
              <a:ext cx="4112041" cy="522473"/>
              <a:chOff x="815" y="1147"/>
              <a:chExt cx="4142" cy="364"/>
            </a:xfrm>
          </p:grpSpPr>
          <p:sp>
            <p:nvSpPr>
              <p:cNvPr id="67594" name="AutoShape 10"/>
              <p:cNvSpPr>
                <a:spLocks noChangeArrowheads="1"/>
              </p:cNvSpPr>
              <p:nvPr/>
            </p:nvSpPr>
            <p:spPr bwMode="gray">
              <a:xfrm>
                <a:off x="897" y="1147"/>
                <a:ext cx="4058" cy="364"/>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815" y="1175"/>
                <a:ext cx="4142" cy="336"/>
                <a:chOff x="828" y="1175"/>
                <a:chExt cx="4086" cy="336"/>
              </a:xfrm>
            </p:grpSpPr>
            <p:sp>
              <p:nvSpPr>
                <p:cNvPr id="67596" name="AutoShape 12"/>
                <p:cNvSpPr>
                  <a:spLocks noChangeArrowheads="1"/>
                </p:cNvSpPr>
                <p:nvPr/>
              </p:nvSpPr>
              <p:spPr bwMode="gray">
                <a:xfrm>
                  <a:off x="926" y="139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828" y="1175"/>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323439"/>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a:latin typeface="Times New Roman" panose="02020603050405020304" pitchFamily="18" charset="0"/>
                  <a:cs typeface="Times New Roman" panose="02020603050405020304" pitchFamily="18" charset="0"/>
                </a:rPr>
                <a:t>Dễ lau rửa, không bị thôi nhiễm vào thực phẩm.</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altLang="en-US" sz="2000">
                  <a:latin typeface="Times New Roman" panose="02020603050405020304" pitchFamily="18" charset="0"/>
                  <a:cs typeface="Times New Roman" panose="02020603050405020304" pitchFamily="18" charset="0"/>
                </a:rPr>
                <a:t>Không để hóa chất trong khu vực sơ chế, chế biến, bảo quản.</a:t>
              </a:r>
              <a:endParaRPr lang="pt-BR" altLang="en-US" sz="2000"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02718" y="3489545"/>
              <a:ext cx="3725863" cy="400110"/>
            </a:xfrm>
            <a:prstGeom prst="rect">
              <a:avLst/>
            </a:prstGeom>
            <a:noFill/>
            <a:ln w="9525">
              <a:noFill/>
              <a:miter lim="800000"/>
              <a:headEnd/>
              <a:tailEnd/>
            </a:ln>
            <a:effectLst/>
          </p:spPr>
          <p:txBody>
            <a:bodyPr wrap="square">
              <a:spAutoFit/>
            </a:bodyPr>
            <a:lstStyle/>
            <a:p>
              <a:pPr>
                <a:spcBef>
                  <a:spcPct val="50000"/>
                </a:spcBef>
              </a:pPr>
              <a:r>
                <a:rPr lang="de-DE" sz="2000" b="1">
                  <a:latin typeface="Times New Roman" panose="02020603050405020304" pitchFamily="18" charset="0"/>
                  <a:cs typeface="Times New Roman" panose="02020603050405020304" pitchFamily="18" charset="0"/>
                </a:rPr>
                <a:t>Đủ nước sạch phù hợp quy định</a:t>
              </a:r>
              <a:endParaRPr lang="en-US" sz="20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96372" y="3407011"/>
              <a:ext cx="538162" cy="690563"/>
            </a:xfrm>
            <a:prstGeom prst="rect">
              <a:avLst/>
            </a:prstGeom>
            <a:noFill/>
          </p:spPr>
        </p:pic>
        <p:sp>
          <p:nvSpPr>
            <p:cNvPr id="2" name="TextBox 1">
              <a:extLst>
                <a:ext uri="{FF2B5EF4-FFF2-40B4-BE49-F238E27FC236}">
                  <a16:creationId xmlns:a16="http://schemas.microsoft.com/office/drawing/2014/main" id="{ACF7714B-8316-4569-9E58-5E1173BB9A23}"/>
                </a:ext>
              </a:extLst>
            </p:cNvPr>
            <p:cNvSpPr txBox="1"/>
            <p:nvPr/>
          </p:nvSpPr>
          <p:spPr>
            <a:xfrm>
              <a:off x="725493" y="1157368"/>
              <a:ext cx="3537527" cy="400110"/>
            </a:xfrm>
            <a:prstGeom prst="rect">
              <a:avLst/>
            </a:prstGeom>
            <a:noFill/>
          </p:spPr>
          <p:txBody>
            <a:bodyPr wrap="square" rtlCol="0">
              <a:spAutoFit/>
            </a:bodyPr>
            <a:lstStyle/>
            <a:p>
              <a:r>
                <a:rPr lang="pt-BR" altLang="en-US" sz="2000" b="1">
                  <a:latin typeface="Times New Roman" panose="02020603050405020304" pitchFamily="18" charset="0"/>
                  <a:cs typeface="Times New Roman" panose="02020603050405020304" pitchFamily="18" charset="0"/>
                </a:rPr>
                <a:t>Trang thiết bị dụng cụ</a:t>
              </a:r>
              <a:endParaRPr lang="pt-BR" altLang="en-US" sz="20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698985" y="2771378"/>
            <a:ext cx="4097758" cy="867575"/>
            <a:chOff x="4698985" y="2771378"/>
            <a:chExt cx="4097758" cy="867575"/>
          </a:xfrm>
        </p:grpSpPr>
        <p:sp>
          <p:nvSpPr>
            <p:cNvPr id="23" name="AutoShape 10"/>
            <p:cNvSpPr>
              <a:spLocks noChangeArrowheads="1"/>
            </p:cNvSpPr>
            <p:nvPr/>
          </p:nvSpPr>
          <p:spPr bwMode="gray">
            <a:xfrm>
              <a:off x="4768095" y="2771378"/>
              <a:ext cx="4028648" cy="688975"/>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pic>
          <p:nvPicPr>
            <p:cNvPr id="24" name="Picture 24" descr="1"/>
            <p:cNvPicPr>
              <a:picLocks noChangeAspect="1" noChangeArrowheads="1"/>
            </p:cNvPicPr>
            <p:nvPr/>
          </p:nvPicPr>
          <p:blipFill>
            <a:blip r:embed="rId2">
              <a:lum bright="-6000" contrast="24000"/>
              <a:grayscl/>
            </a:blip>
            <a:srcRect l="42606" t="64474" r="19473"/>
            <a:stretch>
              <a:fillRect/>
            </a:stretch>
          </p:blipFill>
          <p:spPr bwMode="gray">
            <a:xfrm>
              <a:off x="4698985" y="2948391"/>
              <a:ext cx="538163" cy="690562"/>
            </a:xfrm>
            <a:prstGeom prst="rect">
              <a:avLst/>
            </a:prstGeom>
            <a:noFill/>
          </p:spPr>
        </p:pic>
        <p:sp>
          <p:nvSpPr>
            <p:cNvPr id="3" name="TextBox 2"/>
            <p:cNvSpPr txBox="1"/>
            <p:nvPr/>
          </p:nvSpPr>
          <p:spPr>
            <a:xfrm>
              <a:off x="5109633" y="2780039"/>
              <a:ext cx="3434695" cy="707886"/>
            </a:xfrm>
            <a:prstGeom prst="rect">
              <a:avLst/>
            </a:prstGeom>
            <a:noFill/>
          </p:spPr>
          <p:txBody>
            <a:bodyPr wrap="square" rtlCol="0">
              <a:spAutoFit/>
            </a:bodyPr>
            <a:lstStyle/>
            <a:p>
              <a:pPr algn="just"/>
              <a:r>
                <a:rPr lang="en-US" sz="2000" b="1">
                  <a:latin typeface="Times New Roman" pitchFamily="18" charset="0"/>
                  <a:cs typeface="Times New Roman" pitchFamily="18" charset="0"/>
                </a:rPr>
                <a:t>Có dụng cụ đựng rác thải, vận chuyển đi trong ngày</a:t>
              </a:r>
            </a:p>
          </p:txBody>
        </p:sp>
      </p:grpSp>
      <p:sp>
        <p:nvSpPr>
          <p:cNvPr id="26" name="AutoShape 10"/>
          <p:cNvSpPr>
            <a:spLocks noChangeArrowheads="1"/>
          </p:cNvSpPr>
          <p:nvPr/>
        </p:nvSpPr>
        <p:spPr bwMode="gray">
          <a:xfrm>
            <a:off x="4867218" y="4778772"/>
            <a:ext cx="4028648" cy="1279368"/>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pic>
        <p:nvPicPr>
          <p:cNvPr id="27" name="Picture 25" descr="1"/>
          <p:cNvPicPr>
            <a:picLocks noChangeAspect="1" noChangeArrowheads="1"/>
          </p:cNvPicPr>
          <p:nvPr/>
        </p:nvPicPr>
        <p:blipFill>
          <a:blip r:embed="rId2">
            <a:lum bright="-6000" contrast="24000"/>
            <a:grayscl/>
          </a:blip>
          <a:srcRect l="42606" t="64474" r="19473"/>
          <a:stretch>
            <a:fillRect/>
          </a:stretch>
        </p:blipFill>
        <p:spPr bwMode="gray">
          <a:xfrm>
            <a:off x="4679096" y="5051932"/>
            <a:ext cx="538162" cy="949888"/>
          </a:xfrm>
          <a:prstGeom prst="rect">
            <a:avLst/>
          </a:prstGeom>
          <a:noFill/>
        </p:spPr>
      </p:pic>
      <p:sp>
        <p:nvSpPr>
          <p:cNvPr id="28" name="TextBox 27"/>
          <p:cNvSpPr txBox="1"/>
          <p:nvPr/>
        </p:nvSpPr>
        <p:spPr>
          <a:xfrm>
            <a:off x="5217258" y="4734701"/>
            <a:ext cx="3434695" cy="1323439"/>
          </a:xfrm>
          <a:prstGeom prst="rect">
            <a:avLst/>
          </a:prstGeom>
          <a:noFill/>
        </p:spPr>
        <p:txBody>
          <a:bodyPr wrap="square" rtlCol="0">
            <a:spAutoFit/>
          </a:bodyPr>
          <a:lstStyle/>
          <a:p>
            <a:pPr algn="just"/>
            <a:r>
              <a:rPr lang="en-US" sz="2000" b="1">
                <a:latin typeface="Times New Roman" pitchFamily="18" charset="0"/>
                <a:cs typeface="Times New Roman" pitchFamily="18" charset="0"/>
              </a:rPr>
              <a:t>Ghi chép sổ kiểm thực 3 bước, lưu mẫu thức ăn theo quy định từ 24-48h trong tủ lạnh</a:t>
            </a:r>
          </a:p>
        </p:txBody>
      </p:sp>
      <p:sp>
        <p:nvSpPr>
          <p:cNvPr id="29" name="Text Box 42"/>
          <p:cNvSpPr txBox="1">
            <a:spLocks noChangeArrowheads="1"/>
          </p:cNvSpPr>
          <p:nvPr/>
        </p:nvSpPr>
        <p:spPr bwMode="auto">
          <a:xfrm>
            <a:off x="603368" y="2690593"/>
            <a:ext cx="2672487" cy="1015663"/>
          </a:xfrm>
          <a:prstGeom prst="rect">
            <a:avLst/>
          </a:prstGeom>
          <a:noFill/>
          <a:ln w="9525">
            <a:noFill/>
            <a:miter lim="800000"/>
            <a:headEnd/>
            <a:tailEnd/>
          </a:ln>
          <a:effectLst/>
        </p:spPr>
        <p:txBody>
          <a:bodyPr wrap="square">
            <a:spAutoFit/>
          </a:bodyPr>
          <a:lstStyle/>
          <a:p>
            <a:pPr algn="just"/>
            <a:r>
              <a:rPr lang="en-US" altLang="en-US" sz="2000" b="1">
                <a:latin typeface="Times New Roman" panose="02020603050405020304" pitchFamily="18" charset="0"/>
                <a:ea typeface="MS Mincho" panose="02020609040205080304" pitchFamily="49" charset="-128"/>
                <a:cs typeface="Times New Roman" panose="02020603050405020304" pitchFamily="18" charset="0"/>
              </a:rPr>
              <a:t>Điều kiện cơ sở vật chất tại BATT của nhà trường</a:t>
            </a:r>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 name="Title 5"/>
          <p:cNvSpPr>
            <a:spLocks noGrp="1"/>
          </p:cNvSpPr>
          <p:nvPr>
            <p:ph type="title"/>
          </p:nvPr>
        </p:nvSpPr>
        <p:spPr>
          <a:xfrm>
            <a:off x="457200" y="260648"/>
            <a:ext cx="2170584" cy="157612"/>
          </a:xfrm>
        </p:spPr>
        <p:txBody>
          <a:bodyPr/>
          <a:lstStyle/>
          <a:p>
            <a:endParaRPr lang="en-US" dirty="0"/>
          </a:p>
        </p:txBody>
      </p:sp>
      <p:sp>
        <p:nvSpPr>
          <p:cNvPr id="7" name="Content Placeholder 6"/>
          <p:cNvSpPr>
            <a:spLocks noGrp="1"/>
          </p:cNvSpPr>
          <p:nvPr>
            <p:ph idx="1"/>
          </p:nvPr>
        </p:nvSpPr>
        <p:spPr/>
        <p:txBody>
          <a:bodyPr/>
          <a:lstStyle/>
          <a:p>
            <a:endParaRPr lang="en-US" dirty="0"/>
          </a:p>
        </p:txBody>
      </p:sp>
    </p:spTree>
    <p:extLst>
      <p:ext uri="{BB962C8B-B14F-4D97-AF65-F5344CB8AC3E}">
        <p14:creationId xmlns:p14="http://schemas.microsoft.com/office/powerpoint/2010/main" val="27818527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49275"/>
            <a:ext cx="8207375" cy="647700"/>
          </a:xfrm>
        </p:spPr>
        <p:txBody>
          <a:bodyPr/>
          <a:lstStyle/>
          <a:p>
            <a:pPr algn="ct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ảnh</a:t>
            </a:r>
            <a:r>
              <a:rPr lang="en-US" sz="2800" dirty="0">
                <a:solidFill>
                  <a:srgbClr val="FF0000"/>
                </a:solidFill>
                <a:latin typeface="Times New Roman" pitchFamily="18" charset="0"/>
                <a:cs typeface="Times New Roman" pitchFamily="18" charset="0"/>
              </a:rPr>
              <a:t> minh </a:t>
            </a:r>
            <a:r>
              <a:rPr lang="en-US" sz="2800" dirty="0" err="1">
                <a:solidFill>
                  <a:srgbClr val="FF0000"/>
                </a:solidFill>
                <a:latin typeface="Times New Roman" pitchFamily="18" charset="0"/>
                <a:cs typeface="Times New Roman" pitchFamily="18" charset="0"/>
              </a:rPr>
              <a:t>họa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tại</a:t>
            </a:r>
            <a:r>
              <a:rPr lang="en-US" sz="2800" dirty="0">
                <a:solidFill>
                  <a:srgbClr val="FF0000"/>
                </a:solidFill>
                <a:latin typeface="Times New Roman" pitchFamily="18" charset="0"/>
                <a:cs typeface="Times New Roman" pitchFamily="18" charset="0"/>
              </a:rPr>
              <a:t> BATT </a:t>
            </a:r>
            <a:r>
              <a:rPr lang="en-US" sz="2800" dirty="0" err="1">
                <a:solidFill>
                  <a:srgbClr val="FF0000"/>
                </a:solidFill>
                <a:latin typeface="Times New Roman" pitchFamily="18" charset="0"/>
                <a:cs typeface="Times New Roman" pitchFamily="18" charset="0"/>
              </a:rPr>
              <a:t>trường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endParaRPr lang="en-US" sz="2800"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40324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Cường 2024\Các bài giảng\Hình ảnh\Tủ đựng khay bá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268760"/>
            <a:ext cx="4752528"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Cường 2024\Các bài giảng\Hình ảnh\Khu vực bếp nấu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365104"/>
            <a:ext cx="4824536"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11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Cường 2024\Các bài giảng\Hình ảnh\Khu vực bếp nấ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8344" y="836712"/>
            <a:ext cx="518457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Cường 2024\Các bài giảng\Hình ảnh\Khu vực bếp nấu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429000"/>
            <a:ext cx="4752528"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09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Cường 2024\Các bài giảng\Hình ảnh\tủ bảo quả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3992" y="908720"/>
            <a:ext cx="4942408" cy="252028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Cường 2024\Các bài giảng\Hình ảnh\kgu sơ chế.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501008"/>
            <a:ext cx="4536504"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94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59632" y="908720"/>
            <a:ext cx="6640799" cy="665199"/>
          </a:xfrm>
        </p:spPr>
        <p:txBody>
          <a:bodyPr>
            <a:noAutofit/>
          </a:bodyPr>
          <a:lstStyle/>
          <a:p>
            <a:pPr lvl="0">
              <a:lnSpc>
                <a:spcPct val="150000"/>
              </a:lnSpc>
            </a:pPr>
            <a:r>
              <a:rPr lang="en-US" sz="2800">
                <a:solidFill>
                  <a:srgbClr val="FF0000"/>
                </a:solidFill>
                <a:latin typeface="Times New Roman" pitchFamily="18" charset="0"/>
                <a:cs typeface="Times New Roman" pitchFamily="18" charset="0"/>
              </a:rPr>
              <a:t>NỘI DUNG</a:t>
            </a:r>
            <a:endParaRPr lang="en-US" sz="2800" dirty="0">
              <a:solidFill>
                <a:srgbClr val="FF0000"/>
              </a:solidFill>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4140645618"/>
              </p:ext>
            </p:extLst>
          </p:nvPr>
        </p:nvGraphicFramePr>
        <p:xfrm>
          <a:off x="1187624" y="1556792"/>
          <a:ext cx="63367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089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B4F5EB8-AE90-494C-8B8B-07E65C2F54F2}"/>
              </a:ext>
            </a:extLst>
          </p:cNvPr>
          <p:cNvGrpSpPr/>
          <p:nvPr/>
        </p:nvGrpSpPr>
        <p:grpSpPr>
          <a:xfrm>
            <a:off x="2267745" y="908719"/>
            <a:ext cx="5673326" cy="5158605"/>
            <a:chOff x="3018632" y="2090738"/>
            <a:chExt cx="4271168" cy="3709987"/>
          </a:xfrm>
        </p:grpSpPr>
        <p:sp>
          <p:nvSpPr>
            <p:cNvPr id="32771" name="AutoShape 3"/>
            <p:cNvSpPr>
              <a:spLocks noChangeArrowheads="1"/>
            </p:cNvSpPr>
            <p:nvPr/>
          </p:nvSpPr>
          <p:spPr bwMode="gray">
            <a:xfrm>
              <a:off x="4633913" y="2093913"/>
              <a:ext cx="2655887" cy="1830387"/>
            </a:xfrm>
            <a:prstGeom prst="triangle">
              <a:avLst>
                <a:gd name="adj" fmla="val 50000"/>
              </a:avLst>
            </a:prstGeom>
            <a:gradFill rotWithShape="1">
              <a:gsLst>
                <a:gs pos="0">
                  <a:schemeClr val="hlink">
                    <a:gamma/>
                    <a:shade val="82353"/>
                    <a:invGamma/>
                  </a:schemeClr>
                </a:gs>
                <a:gs pos="100000">
                  <a:schemeClr val="hlink"/>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3" name="AutoShape 5"/>
            <p:cNvSpPr>
              <a:spLocks noChangeArrowheads="1"/>
            </p:cNvSpPr>
            <p:nvPr/>
          </p:nvSpPr>
          <p:spPr bwMode="gray">
            <a:xfrm flipV="1">
              <a:off x="3018633" y="2090738"/>
              <a:ext cx="2877343" cy="1830387"/>
            </a:xfrm>
            <a:prstGeom prst="triangle">
              <a:avLst>
                <a:gd name="adj" fmla="val 50000"/>
              </a:avLst>
            </a:prstGeom>
            <a:gradFill rotWithShape="1">
              <a:gsLst>
                <a:gs pos="0">
                  <a:schemeClr val="hlink">
                    <a:gamma/>
                    <a:shade val="60392"/>
                    <a:invGamma/>
                  </a:schemeClr>
                </a:gs>
                <a:gs pos="100000">
                  <a:schemeClr val="hlink"/>
                </a:gs>
              </a:gsLst>
              <a:lin ang="5400000" scaled="1"/>
            </a:gradFill>
            <a:ln w="28575" algn="ctr">
              <a:solidFill>
                <a:srgbClr val="FFFFFF"/>
              </a:solidFill>
              <a:miter lim="800000"/>
              <a:headEnd/>
              <a:tailEnd/>
            </a:ln>
            <a:effectLst>
              <a:outerShdw dist="35921" dir="2700000" algn="ctr" rotWithShape="0">
                <a:srgbClr val="808080">
                  <a:alpha val="50000"/>
                </a:srgbClr>
              </a:outerShdw>
            </a:effectLst>
          </p:spPr>
          <p:txBody>
            <a:bodyPr wrap="none" anchor="ctr"/>
            <a:lstStyle/>
            <a:p>
              <a:endParaRPr lang="en-US"/>
            </a:p>
          </p:txBody>
        </p:sp>
        <p:sp>
          <p:nvSpPr>
            <p:cNvPr id="32774" name="AutoShape 6"/>
            <p:cNvSpPr>
              <a:spLocks noChangeArrowheads="1"/>
            </p:cNvSpPr>
            <p:nvPr/>
          </p:nvSpPr>
          <p:spPr bwMode="gray">
            <a:xfrm>
              <a:off x="3018632" y="4091780"/>
              <a:ext cx="2872582" cy="1705769"/>
            </a:xfrm>
            <a:prstGeom prst="triangle">
              <a:avLst>
                <a:gd name="adj" fmla="val 52581"/>
              </a:avLst>
            </a:prstGeom>
            <a:gradFill rotWithShape="1">
              <a:gsLst>
                <a:gs pos="0">
                  <a:schemeClr val="accent1">
                    <a:gamma/>
                    <a:shade val="76078"/>
                    <a:invGamma/>
                  </a:schemeClr>
                </a:gs>
                <a:gs pos="100000">
                  <a:schemeClr val="accent1"/>
                </a:gs>
              </a:gsLst>
              <a:lin ang="54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5" name="AutoShape 7"/>
            <p:cNvSpPr>
              <a:spLocks noChangeArrowheads="1"/>
            </p:cNvSpPr>
            <p:nvPr/>
          </p:nvSpPr>
          <p:spPr bwMode="gray">
            <a:xfrm flipV="1">
              <a:off x="4630738" y="3970338"/>
              <a:ext cx="2654300" cy="1830387"/>
            </a:xfrm>
            <a:prstGeom prst="triangle">
              <a:avLst>
                <a:gd name="adj" fmla="val 50000"/>
              </a:avLst>
            </a:prstGeom>
            <a:gradFill rotWithShape="1">
              <a:gsLst>
                <a:gs pos="0">
                  <a:schemeClr val="accent1">
                    <a:gamma/>
                    <a:shade val="72941"/>
                    <a:invGamma/>
                  </a:schemeClr>
                </a:gs>
                <a:gs pos="100000">
                  <a:schemeClr val="accent1"/>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6" name="Rectangle 8"/>
            <p:cNvSpPr>
              <a:spLocks noChangeArrowheads="1"/>
            </p:cNvSpPr>
            <p:nvPr/>
          </p:nvSpPr>
          <p:spPr bwMode="gray">
            <a:xfrm>
              <a:off x="3719846" y="2123261"/>
              <a:ext cx="1691942" cy="1087943"/>
            </a:xfrm>
            <a:prstGeom prst="rect">
              <a:avLst/>
            </a:prstGeom>
            <a:noFill/>
            <a:ln w="9525" algn="ctr">
              <a:noFill/>
              <a:miter lim="800000"/>
              <a:headEnd/>
              <a:tailEnd/>
            </a:ln>
            <a:effectLst/>
          </p:spPr>
          <p:txBody>
            <a:bodyPr wrap="square">
              <a:spAutoFit/>
            </a:bodyPr>
            <a:lstStyle/>
            <a:p>
              <a:pPr algn="ctr" eaLnBrk="0" hangingPunct="0"/>
              <a:r>
                <a:rPr lang="en-US" sz="2000" b="1">
                  <a:solidFill>
                    <a:srgbClr val="FFFFFF"/>
                  </a:solidFill>
                  <a:latin typeface="Times New Roman" panose="02020603050405020304" pitchFamily="18" charset="0"/>
                  <a:cs typeface="Times New Roman" panose="02020603050405020304" pitchFamily="18" charset="0"/>
                </a:rPr>
                <a:t>Có hợp đồng mua bán TP với các CSSXCBKD có tính pháp lý, đủ năng lực</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32778" name="Rectangle 10"/>
            <p:cNvSpPr>
              <a:spLocks noChangeArrowheads="1"/>
            </p:cNvSpPr>
            <p:nvPr/>
          </p:nvSpPr>
          <p:spPr bwMode="gray">
            <a:xfrm>
              <a:off x="5280002" y="4195833"/>
              <a:ext cx="1431925" cy="882670"/>
            </a:xfrm>
            <a:prstGeom prst="rect">
              <a:avLst/>
            </a:prstGeom>
            <a:noFill/>
            <a:ln w="9525" algn="ctr">
              <a:noFill/>
              <a:miter lim="800000"/>
              <a:headEnd/>
              <a:tailEnd/>
            </a:ln>
            <a:effectLst/>
          </p:spPr>
          <p:txBody>
            <a:bodyPr>
              <a:spAutoFit/>
            </a:bodyPr>
            <a:lstStyle/>
            <a:p>
              <a:pPr algn="ctr" eaLnBrk="0" hangingPunct="0"/>
              <a:r>
                <a:rPr lang="en-US" sz="2000" b="1">
                  <a:solidFill>
                    <a:srgbClr val="FFFFFF"/>
                  </a:solidFill>
                  <a:latin typeface="Times New Roman" panose="02020603050405020304" pitchFamily="18" charset="0"/>
                  <a:cs typeface="Times New Roman" panose="02020603050405020304" pitchFamily="18" charset="0"/>
                </a:rPr>
                <a:t>Phụ gia thực phẩm trong danh mục cho phép của BYT</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32779" name="Rectangle 11"/>
            <p:cNvSpPr>
              <a:spLocks noChangeArrowheads="1"/>
            </p:cNvSpPr>
            <p:nvPr/>
          </p:nvSpPr>
          <p:spPr bwMode="gray">
            <a:xfrm>
              <a:off x="3459419" y="5143434"/>
              <a:ext cx="2142610" cy="554235"/>
            </a:xfrm>
            <a:prstGeom prst="rect">
              <a:avLst/>
            </a:prstGeom>
            <a:noFill/>
            <a:ln w="9525" algn="ctr">
              <a:noFill/>
              <a:miter lim="800000"/>
              <a:headEnd/>
              <a:tailEnd/>
            </a:ln>
            <a:effectLst/>
          </p:spPr>
          <p:txBody>
            <a:bodyPr wrap="square">
              <a:spAutoFit/>
            </a:bodyPr>
            <a:lstStyle/>
            <a:p>
              <a:pPr algn="ctr" eaLnBrk="0" hangingPunct="0"/>
              <a:r>
                <a:rPr lang="en-US" sz="1600" b="1" dirty="0" err="1">
                  <a:solidFill>
                    <a:srgbClr val="FFFFFF"/>
                  </a:solidFill>
                  <a:latin typeface="Times New Roman" panose="02020603050405020304" pitchFamily="18" charset="0"/>
                  <a:cs typeface="Times New Roman" panose="02020603050405020304" pitchFamily="18" charset="0"/>
                </a:rPr>
                <a:t>Nhà</a:t>
              </a:r>
              <a:r>
                <a:rPr lang="en-US" sz="1600" b="1" dirty="0">
                  <a:solidFill>
                    <a:srgbClr val="FFFFFF"/>
                  </a:solidFill>
                  <a:latin typeface="Times New Roman" panose="02020603050405020304" pitchFamily="18" charset="0"/>
                  <a:cs typeface="Times New Roman" panose="02020603050405020304" pitchFamily="18" charset="0"/>
                </a:rPr>
                <a:t> </a:t>
              </a:r>
              <a:r>
                <a:rPr lang="en-US" sz="1600" b="1" dirty="0" err="1">
                  <a:solidFill>
                    <a:srgbClr val="FFFFFF"/>
                  </a:solidFill>
                  <a:latin typeface="Times New Roman" panose="02020603050405020304" pitchFamily="18" charset="0"/>
                  <a:cs typeface="Times New Roman" panose="02020603050405020304" pitchFamily="18" charset="0"/>
                </a:rPr>
                <a:t>trường</a:t>
              </a:r>
              <a:r>
                <a:rPr lang="en-US" sz="1600" b="1" dirty="0">
                  <a:solidFill>
                    <a:srgbClr val="FFFFFF"/>
                  </a:solidFill>
                  <a:latin typeface="Times New Roman" panose="02020603050405020304" pitchFamily="18" charset="0"/>
                  <a:cs typeface="Times New Roman" panose="02020603050405020304" pitchFamily="18" charset="0"/>
                </a:rPr>
                <a:t> </a:t>
              </a:r>
              <a:r>
                <a:rPr lang="en-US" sz="1600" b="1" dirty="0" err="1">
                  <a:solidFill>
                    <a:srgbClr val="FFFFFF"/>
                  </a:solidFill>
                  <a:latin typeface="Times New Roman" panose="02020603050405020304" pitchFamily="18" charset="0"/>
                  <a:cs typeface="Times New Roman" panose="02020603050405020304" pitchFamily="18" charset="0"/>
                </a:rPr>
                <a:t>truy</a:t>
              </a:r>
              <a:r>
                <a:rPr lang="en-US" sz="1600" b="1" dirty="0">
                  <a:solidFill>
                    <a:srgbClr val="FFFFFF"/>
                  </a:solidFill>
                  <a:latin typeface="Times New Roman" panose="02020603050405020304" pitchFamily="18" charset="0"/>
                  <a:cs typeface="Times New Roman" panose="02020603050405020304" pitchFamily="18" charset="0"/>
                </a:rPr>
                <a:t> </a:t>
              </a:r>
              <a:r>
                <a:rPr lang="en-US" sz="1600" b="1" dirty="0" err="1">
                  <a:solidFill>
                    <a:srgbClr val="FFFFFF"/>
                  </a:solidFill>
                  <a:latin typeface="Times New Roman" panose="02020603050405020304" pitchFamily="18" charset="0"/>
                  <a:cs typeface="Times New Roman" panose="02020603050405020304" pitchFamily="18" charset="0"/>
                </a:rPr>
                <a:t>xuất</a:t>
              </a:r>
              <a:r>
                <a:rPr lang="en-US" sz="1600" b="1" dirty="0">
                  <a:solidFill>
                    <a:srgbClr val="FFFFFF"/>
                  </a:solidFill>
                  <a:latin typeface="Times New Roman" panose="02020603050405020304" pitchFamily="18" charset="0"/>
                  <a:cs typeface="Times New Roman" panose="02020603050405020304" pitchFamily="18" charset="0"/>
                </a:rPr>
                <a:t> </a:t>
              </a:r>
              <a:r>
                <a:rPr lang="en-US" sz="1600" b="1" dirty="0" err="1">
                  <a:solidFill>
                    <a:srgbClr val="FFFFFF"/>
                  </a:solidFill>
                  <a:latin typeface="Times New Roman" panose="02020603050405020304" pitchFamily="18" charset="0"/>
                  <a:cs typeface="Times New Roman" panose="02020603050405020304" pitchFamily="18" charset="0"/>
                </a:rPr>
                <a:t>nguồn</a:t>
              </a:r>
              <a:r>
                <a:rPr lang="en-US" sz="1600" b="1" dirty="0">
                  <a:solidFill>
                    <a:srgbClr val="FFFFFF"/>
                  </a:solidFill>
                  <a:latin typeface="Times New Roman" panose="02020603050405020304" pitchFamily="18" charset="0"/>
                  <a:cs typeface="Times New Roman" panose="02020603050405020304" pitchFamily="18" charset="0"/>
                </a:rPr>
                <a:t> </a:t>
              </a:r>
              <a:r>
                <a:rPr lang="en-US" sz="1600" b="1" dirty="0" err="1">
                  <a:solidFill>
                    <a:srgbClr val="FFFFFF"/>
                  </a:solidFill>
                  <a:latin typeface="Times New Roman" panose="02020603050405020304" pitchFamily="18" charset="0"/>
                  <a:cs typeface="Times New Roman" panose="02020603050405020304" pitchFamily="18" charset="0"/>
                </a:rPr>
                <a:t>gốc</a:t>
              </a:r>
              <a:r>
                <a:rPr lang="en-US" sz="1600" b="1" dirty="0">
                  <a:solidFill>
                    <a:srgbClr val="FFFFFF"/>
                  </a:solidFill>
                  <a:latin typeface="Times New Roman" panose="02020603050405020304" pitchFamily="18" charset="0"/>
                  <a:cs typeface="Times New Roman" panose="02020603050405020304" pitchFamily="18" charset="0"/>
                </a:rPr>
                <a:t> TP, </a:t>
              </a:r>
              <a:r>
                <a:rPr lang="en-US" sz="1600" b="1" dirty="0" err="1">
                  <a:solidFill>
                    <a:srgbClr val="FFFFFF"/>
                  </a:solidFill>
                  <a:latin typeface="Times New Roman" panose="02020603050405020304" pitchFamily="18" charset="0"/>
                  <a:cs typeface="Times New Roman" panose="02020603050405020304" pitchFamily="18" charset="0"/>
                </a:rPr>
                <a:t>kiểm</a:t>
              </a:r>
              <a:r>
                <a:rPr lang="en-US" sz="1600" b="1" dirty="0">
                  <a:solidFill>
                    <a:srgbClr val="FFFFFF"/>
                  </a:solidFill>
                  <a:latin typeface="Times New Roman" panose="02020603050405020304" pitchFamily="18" charset="0"/>
                  <a:cs typeface="Times New Roman" panose="02020603050405020304" pitchFamily="18" charset="0"/>
                </a:rPr>
                <a:t> </a:t>
              </a:r>
              <a:r>
                <a:rPr lang="en-US" sz="1600" b="1" dirty="0" err="1">
                  <a:solidFill>
                    <a:srgbClr val="FFFFFF"/>
                  </a:solidFill>
                  <a:latin typeface="Times New Roman" panose="02020603050405020304" pitchFamily="18" charset="0"/>
                  <a:cs typeface="Times New Roman" panose="02020603050405020304" pitchFamily="18" charset="0"/>
                </a:rPr>
                <a:t>tra</a:t>
              </a:r>
              <a:r>
                <a:rPr lang="en-US" sz="1600" b="1" dirty="0">
                  <a:solidFill>
                    <a:srgbClr val="FFFFFF"/>
                  </a:solidFill>
                  <a:latin typeface="Times New Roman" panose="02020603050405020304" pitchFamily="18" charset="0"/>
                  <a:cs typeface="Times New Roman" panose="02020603050405020304" pitchFamily="18" charset="0"/>
                </a:rPr>
                <a:t> CSSXCBKD </a:t>
              </a:r>
              <a:r>
                <a:rPr lang="en-US" sz="1600" b="1" dirty="0" err="1">
                  <a:solidFill>
                    <a:srgbClr val="FFFFFF"/>
                  </a:solidFill>
                  <a:latin typeface="Times New Roman" panose="02020603050405020304" pitchFamily="18" charset="0"/>
                  <a:cs typeface="Times New Roman" panose="02020603050405020304" pitchFamily="18" charset="0"/>
                </a:rPr>
                <a:t>ít</a:t>
              </a:r>
              <a:r>
                <a:rPr lang="en-US" sz="1600" b="1" dirty="0">
                  <a:solidFill>
                    <a:srgbClr val="FFFFFF"/>
                  </a:solidFill>
                  <a:latin typeface="Times New Roman" panose="02020603050405020304" pitchFamily="18" charset="0"/>
                  <a:cs typeface="Times New Roman" panose="02020603050405020304" pitchFamily="18" charset="0"/>
                </a:rPr>
                <a:t> </a:t>
              </a:r>
              <a:r>
                <a:rPr lang="en-US" sz="1600" b="1" dirty="0" err="1">
                  <a:solidFill>
                    <a:srgbClr val="FFFFFF"/>
                  </a:solidFill>
                  <a:latin typeface="Times New Roman" panose="02020603050405020304" pitchFamily="18" charset="0"/>
                  <a:cs typeface="Times New Roman" panose="02020603050405020304" pitchFamily="18" charset="0"/>
                </a:rPr>
                <a:t>nhất</a:t>
              </a:r>
              <a:r>
                <a:rPr lang="en-US" sz="1600" b="1" dirty="0">
                  <a:solidFill>
                    <a:srgbClr val="FFFFFF"/>
                  </a:solidFill>
                  <a:latin typeface="Times New Roman" panose="02020603050405020304" pitchFamily="18" charset="0"/>
                  <a:cs typeface="Times New Roman" panose="02020603050405020304" pitchFamily="18" charset="0"/>
                </a:rPr>
                <a:t> 1năm/</a:t>
              </a:r>
              <a:r>
                <a:rPr lang="en-US" sz="1600" b="1" dirty="0" err="1">
                  <a:solidFill>
                    <a:srgbClr val="FFFFFF"/>
                  </a:solidFill>
                  <a:latin typeface="Times New Roman" panose="02020603050405020304" pitchFamily="18" charset="0"/>
                  <a:cs typeface="Times New Roman" panose="02020603050405020304" pitchFamily="18" charset="0"/>
                </a:rPr>
                <a:t>lần</a:t>
              </a:r>
              <a:r>
                <a:rPr lang="en-US" sz="1600" b="1" dirty="0">
                  <a:solidFill>
                    <a:srgbClr val="FFFFFF"/>
                  </a:solidFill>
                  <a:latin typeface="Times New Roman" panose="02020603050405020304" pitchFamily="18" charset="0"/>
                  <a:cs typeface="Times New Roman" panose="02020603050405020304" pitchFamily="18" charset="0"/>
                </a:rPr>
                <a:t> </a:t>
              </a:r>
              <a:r>
                <a:rPr lang="en-US" sz="1600" b="1" dirty="0" err="1">
                  <a:solidFill>
                    <a:srgbClr val="FFFFFF"/>
                  </a:solidFill>
                  <a:latin typeface="Times New Roman" panose="02020603050405020304" pitchFamily="18" charset="0"/>
                  <a:cs typeface="Times New Roman" panose="02020603050405020304" pitchFamily="18" charset="0"/>
                </a:rPr>
                <a:t>và</a:t>
              </a:r>
              <a:r>
                <a:rPr lang="en-US" sz="1600" b="1" dirty="0">
                  <a:solidFill>
                    <a:srgbClr val="FFFFFF"/>
                  </a:solidFill>
                  <a:latin typeface="Times New Roman" panose="02020603050405020304" pitchFamily="18" charset="0"/>
                  <a:cs typeface="Times New Roman" panose="02020603050405020304" pitchFamily="18" charset="0"/>
                </a:rPr>
                <a:t> </a:t>
              </a:r>
              <a:r>
                <a:rPr lang="en-US" sz="1600" b="1" dirty="0" err="1">
                  <a:solidFill>
                    <a:srgbClr val="FFFFFF"/>
                  </a:solidFill>
                  <a:latin typeface="Times New Roman" panose="02020603050405020304" pitchFamily="18" charset="0"/>
                  <a:cs typeface="Times New Roman" panose="02020603050405020304" pitchFamily="18" charset="0"/>
                </a:rPr>
                <a:t>có</a:t>
              </a:r>
              <a:r>
                <a:rPr lang="en-US" sz="1600" b="1" dirty="0">
                  <a:solidFill>
                    <a:srgbClr val="FFFFFF"/>
                  </a:solidFill>
                  <a:latin typeface="Times New Roman" panose="02020603050405020304" pitchFamily="18" charset="0"/>
                  <a:cs typeface="Times New Roman" panose="02020603050405020304" pitchFamily="18" charset="0"/>
                </a:rPr>
                <a:t> BB</a:t>
              </a:r>
            </a:p>
          </p:txBody>
        </p:sp>
        <p:sp>
          <p:nvSpPr>
            <p:cNvPr id="32787" name="Rectangle 19"/>
            <p:cNvSpPr>
              <a:spLocks noChangeArrowheads="1"/>
            </p:cNvSpPr>
            <p:nvPr/>
          </p:nvSpPr>
          <p:spPr bwMode="gray">
            <a:xfrm>
              <a:off x="5410688" y="2894002"/>
              <a:ext cx="1262063" cy="882670"/>
            </a:xfrm>
            <a:prstGeom prst="rect">
              <a:avLst/>
            </a:prstGeom>
            <a:noFill/>
            <a:ln w="9525" algn="ctr">
              <a:noFill/>
              <a:miter lim="800000"/>
              <a:headEnd/>
              <a:tailEnd/>
            </a:ln>
            <a:effectLst/>
          </p:spPr>
          <p:txBody>
            <a:bodyPr wrap="square">
              <a:spAutoFit/>
            </a:bodyPr>
            <a:lstStyle/>
            <a:p>
              <a:pPr algn="ctr" eaLnBrk="0" hangingPunct="0"/>
              <a:r>
                <a:rPr lang="en-US" sz="2000" b="1">
                  <a:solidFill>
                    <a:srgbClr val="FFFFFF"/>
                  </a:solidFill>
                  <a:latin typeface="Times New Roman" panose="02020603050405020304" pitchFamily="18" charset="0"/>
                  <a:cs typeface="Times New Roman" panose="02020603050405020304" pitchFamily="18" charset="0"/>
                </a:rPr>
                <a:t>Lưu giữ đầy đủ phiếu giao nhận hàng hóa</a:t>
              </a:r>
              <a:endParaRPr lang="en-US" sz="2000" b="1" dirty="0">
                <a:solidFill>
                  <a:srgbClr val="FFFFFF"/>
                </a:solidFill>
                <a:latin typeface="Times New Roman" panose="02020603050405020304" pitchFamily="18" charset="0"/>
                <a:cs typeface="Times New Roman" panose="02020603050405020304" pitchFamily="18" charset="0"/>
              </a:endParaRPr>
            </a:p>
          </p:txBody>
        </p:sp>
        <p:grpSp>
          <p:nvGrpSpPr>
            <p:cNvPr id="32788" name="Group 20"/>
            <p:cNvGrpSpPr>
              <a:grpSpLocks/>
            </p:cNvGrpSpPr>
            <p:nvPr/>
          </p:nvGrpSpPr>
          <p:grpSpPr bwMode="auto">
            <a:xfrm>
              <a:off x="3578225" y="3290888"/>
              <a:ext cx="1920875" cy="1289050"/>
              <a:chOff x="2363" y="2075"/>
              <a:chExt cx="1210" cy="812"/>
            </a:xfrm>
          </p:grpSpPr>
          <p:sp>
            <p:nvSpPr>
              <p:cNvPr id="32789" name="AutoShape 21"/>
              <p:cNvSpPr>
                <a:spLocks noChangeArrowheads="1"/>
              </p:cNvSpPr>
              <p:nvPr/>
            </p:nvSpPr>
            <p:spPr bwMode="gray">
              <a:xfrm>
                <a:off x="2363" y="2075"/>
                <a:ext cx="1210" cy="812"/>
              </a:xfrm>
              <a:prstGeom prst="hexagon">
                <a:avLst>
                  <a:gd name="adj" fmla="val 37254"/>
                  <a:gd name="vf" fmla="val 115470"/>
                </a:avLst>
              </a:prstGeom>
              <a:solidFill>
                <a:srgbClr val="F8F8F8">
                  <a:alpha val="50000"/>
                </a:srgbClr>
              </a:solidFill>
              <a:ln w="19050" algn="ctr">
                <a:solidFill>
                  <a:srgbClr val="F8F8F8"/>
                </a:solidFill>
                <a:miter lim="800000"/>
                <a:headEnd/>
                <a:tailEnd/>
              </a:ln>
              <a:effectLst/>
            </p:spPr>
            <p:txBody>
              <a:bodyPr wrap="none" anchor="ctr"/>
              <a:lstStyle/>
              <a:p>
                <a:endParaRPr lang="en-US"/>
              </a:p>
            </p:txBody>
          </p:sp>
          <p:sp>
            <p:nvSpPr>
              <p:cNvPr id="32790" name="AutoShape 22"/>
              <p:cNvSpPr>
                <a:spLocks noChangeArrowheads="1"/>
              </p:cNvSpPr>
              <p:nvPr/>
            </p:nvSpPr>
            <p:spPr bwMode="gray">
              <a:xfrm>
                <a:off x="2394" y="2103"/>
                <a:ext cx="1138" cy="764"/>
              </a:xfrm>
              <a:prstGeom prst="hexagon">
                <a:avLst>
                  <a:gd name="adj" fmla="val 37238"/>
                  <a:gd name="vf" fmla="val 115470"/>
                </a:avLst>
              </a:prstGeom>
              <a:solidFill>
                <a:srgbClr val="F8F8F8"/>
              </a:solidFill>
              <a:ln w="19050" algn="ctr">
                <a:solidFill>
                  <a:srgbClr val="F8F8F8"/>
                </a:solidFill>
                <a:miter lim="800000"/>
                <a:headEnd/>
                <a:tailEnd/>
              </a:ln>
              <a:effectLst/>
            </p:spPr>
            <p:txBody>
              <a:bodyPr wrap="none" anchor="ctr"/>
              <a:lstStyle/>
              <a:p>
                <a:endParaRPr lang="en-US"/>
              </a:p>
            </p:txBody>
          </p:sp>
        </p:grpSp>
        <p:sp>
          <p:nvSpPr>
            <p:cNvPr id="32791" name="Rectangle 23"/>
            <p:cNvSpPr>
              <a:spLocks noChangeArrowheads="1"/>
            </p:cNvSpPr>
            <p:nvPr/>
          </p:nvSpPr>
          <p:spPr bwMode="auto">
            <a:xfrm>
              <a:off x="3886199" y="3500427"/>
              <a:ext cx="1289050" cy="882670"/>
            </a:xfrm>
            <a:prstGeom prst="rect">
              <a:avLst/>
            </a:prstGeom>
            <a:noFill/>
            <a:ln w="9525">
              <a:noFill/>
              <a:miter lim="800000"/>
              <a:headEnd/>
              <a:tailEnd/>
            </a:ln>
            <a:effectLst/>
          </p:spPr>
          <p:txBody>
            <a:bodyPr>
              <a:spAutoFit/>
            </a:bodyPr>
            <a:lstStyle/>
            <a:p>
              <a:pPr algn="ctr"/>
              <a:r>
                <a:rPr lang="en-US" sz="2000" b="1">
                  <a:latin typeface="Times New Roman" pitchFamily="18" charset="0"/>
                  <a:cs typeface="Times New Roman" pitchFamily="18" charset="0"/>
                </a:rPr>
                <a:t>Nguồn gốc thực phẩm cho BATT cần</a:t>
              </a:r>
              <a:endParaRPr lang="en-US" sz="20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33181882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2860160813"/>
              </p:ext>
            </p:extLst>
          </p:nvPr>
        </p:nvGraphicFramePr>
        <p:xfrm>
          <a:off x="925513" y="631825"/>
          <a:ext cx="82184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700039" y="4341584"/>
            <a:ext cx="3960440" cy="1631216"/>
          </a:xfrm>
          <a:prstGeom prst="rect">
            <a:avLst/>
          </a:prstGeom>
          <a:solidFill>
            <a:schemeClr val="accent1"/>
          </a:solidFill>
        </p:spPr>
        <p:txBody>
          <a:bodyPr wrap="square" rtlCol="0">
            <a:spAutoFit/>
          </a:bodyPr>
          <a:lstStyle/>
          <a:p>
            <a:pPr algn="just"/>
            <a:r>
              <a:rPr lang="en-US" sz="2000">
                <a:latin typeface="Times New Roman" pitchFamily="18" charset="0"/>
                <a:cs typeface="Times New Roman" pitchFamily="18" charset="0"/>
              </a:rPr>
              <a:t>Khi đang trong quá trình sơ chế, chế biến thực hành vệ sinh cá nhân tốt phải được tổ giám sát kiểm tra hàng ngày, hàng tuần thể hiện bằng biên bản</a:t>
            </a:r>
          </a:p>
        </p:txBody>
      </p:sp>
      <p:sp>
        <p:nvSpPr>
          <p:cNvPr id="10" name="Down Arrow 9"/>
          <p:cNvSpPr/>
          <p:nvPr/>
        </p:nvSpPr>
        <p:spPr>
          <a:xfrm>
            <a:off x="2700039" y="1988840"/>
            <a:ext cx="3597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300686" y="2019890"/>
            <a:ext cx="3597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20466" y="2019890"/>
            <a:ext cx="359793" cy="2129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87624" y="188640"/>
            <a:ext cx="7200800" cy="369332"/>
          </a:xfrm>
          <a:prstGeom prst="rect">
            <a:avLst/>
          </a:prstGeom>
          <a:noFill/>
        </p:spPr>
        <p:txBody>
          <a:bodyPr wrap="square" rtlCol="0">
            <a:spAutoFit/>
          </a:bodyPr>
          <a:lstStyle/>
          <a:p>
            <a:pPr algn="ctr"/>
            <a:r>
              <a:rPr lang="en-US" b="1">
                <a:latin typeface="Times New Roman" pitchFamily="18" charset="0"/>
                <a:cs typeface="Times New Roman" pitchFamily="18" charset="0"/>
              </a:rPr>
              <a:t>TIÊU CHÍ VỀ CON NGƯỜI</a:t>
            </a:r>
          </a:p>
        </p:txBody>
      </p:sp>
    </p:spTree>
    <p:extLst>
      <p:ext uri="{BB962C8B-B14F-4D97-AF65-F5344CB8AC3E}">
        <p14:creationId xmlns:p14="http://schemas.microsoft.com/office/powerpoint/2010/main" val="168093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3"/>
          <p:cNvSpPr>
            <a:spLocks noChangeArrowheads="1"/>
          </p:cNvSpPr>
          <p:nvPr/>
        </p:nvSpPr>
        <p:spPr bwMode="gray">
          <a:xfrm>
            <a:off x="2429733" y="1774814"/>
            <a:ext cx="4041775" cy="3690938"/>
          </a:xfrm>
          <a:prstGeom prst="diamond">
            <a:avLst/>
          </a:prstGeom>
          <a:noFill/>
          <a:ln w="57150" algn="ctr">
            <a:solidFill>
              <a:srgbClr val="808080"/>
            </a:solidFill>
            <a:miter lim="800000"/>
            <a:headEnd/>
            <a:tailEnd/>
          </a:ln>
          <a:effectLst/>
        </p:spPr>
        <p:txBody>
          <a:bodyPr anchor="ctr">
            <a:spAutoFit/>
          </a:bodyPr>
          <a:lstStyle/>
          <a:p>
            <a:endParaRPr lang="en-US"/>
          </a:p>
        </p:txBody>
      </p:sp>
      <p:grpSp>
        <p:nvGrpSpPr>
          <p:cNvPr id="2" name="Group 1">
            <a:extLst>
              <a:ext uri="{FF2B5EF4-FFF2-40B4-BE49-F238E27FC236}">
                <a16:creationId xmlns:a16="http://schemas.microsoft.com/office/drawing/2014/main" id="{E0A993D9-6C89-4883-8F4D-24D95BC58590}"/>
              </a:ext>
            </a:extLst>
          </p:cNvPr>
          <p:cNvGrpSpPr/>
          <p:nvPr/>
        </p:nvGrpSpPr>
        <p:grpSpPr>
          <a:xfrm>
            <a:off x="381000" y="435669"/>
            <a:ext cx="7924800" cy="5956078"/>
            <a:chOff x="2070100" y="2118432"/>
            <a:chExt cx="4941888" cy="4248731"/>
          </a:xfrm>
        </p:grpSpPr>
        <p:grpSp>
          <p:nvGrpSpPr>
            <p:cNvPr id="24580" name="Group 4"/>
            <p:cNvGrpSpPr>
              <a:grpSpLocks/>
            </p:cNvGrpSpPr>
            <p:nvPr/>
          </p:nvGrpSpPr>
          <p:grpSpPr bwMode="auto">
            <a:xfrm>
              <a:off x="3356440" y="2118432"/>
              <a:ext cx="2400257" cy="1340732"/>
              <a:chOff x="1936" y="1276"/>
              <a:chExt cx="1829" cy="1021"/>
            </a:xfrm>
          </p:grpSpPr>
          <p:sp>
            <p:nvSpPr>
              <p:cNvPr id="24581" name="Oval 5"/>
              <p:cNvSpPr>
                <a:spLocks noChangeArrowheads="1"/>
              </p:cNvSpPr>
              <p:nvPr/>
            </p:nvSpPr>
            <p:spPr bwMode="gray">
              <a:xfrm>
                <a:off x="1936" y="1276"/>
                <a:ext cx="1829" cy="1021"/>
              </a:xfrm>
              <a:prstGeom prst="ellipse">
                <a:avLst/>
              </a:prstGeom>
              <a:gradFill rotWithShape="0">
                <a:gsLst>
                  <a:gs pos="0">
                    <a:schemeClr val="hlink">
                      <a:gamma/>
                      <a:shade val="66275"/>
                      <a:invGamma/>
                    </a:schemeClr>
                  </a:gs>
                  <a:gs pos="50000">
                    <a:schemeClr val="hlink"/>
                  </a:gs>
                  <a:gs pos="100000">
                    <a:schemeClr val="hlink">
                      <a:gamma/>
                      <a:shade val="66275"/>
                      <a:invGamma/>
                    </a:schemeClr>
                  </a:gs>
                </a:gsLst>
                <a:lin ang="2700000" scaled="1"/>
              </a:gradFill>
              <a:ln w="57150">
                <a:solidFill>
                  <a:srgbClr val="EAEAEA"/>
                </a:solidFill>
                <a:round/>
                <a:headEnd/>
                <a:tailEnd/>
              </a:ln>
              <a:effectLst/>
            </p:spPr>
            <p:txBody>
              <a:bodyPr wrap="none" anchor="ctr"/>
              <a:lstStyle/>
              <a:p>
                <a:endParaRPr lang="en-US"/>
              </a:p>
            </p:txBody>
          </p:sp>
          <p:grpSp>
            <p:nvGrpSpPr>
              <p:cNvPr id="24582" name="Group 6"/>
              <p:cNvGrpSpPr>
                <a:grpSpLocks/>
              </p:cNvGrpSpPr>
              <p:nvPr/>
            </p:nvGrpSpPr>
            <p:grpSpPr bwMode="auto">
              <a:xfrm rot="10082854">
                <a:off x="2180" y="2013"/>
                <a:ext cx="926" cy="237"/>
                <a:chOff x="2598" y="1026"/>
                <a:chExt cx="957" cy="242"/>
              </a:xfrm>
            </p:grpSpPr>
            <p:grpSp>
              <p:nvGrpSpPr>
                <p:cNvPr id="24583" name="Group 7"/>
                <p:cNvGrpSpPr>
                  <a:grpSpLocks/>
                </p:cNvGrpSpPr>
                <p:nvPr/>
              </p:nvGrpSpPr>
              <p:grpSpPr bwMode="auto">
                <a:xfrm rot="-9970459" flipH="1" flipV="1">
                  <a:off x="2598" y="1026"/>
                  <a:ext cx="957" cy="242"/>
                  <a:chOff x="2532" y="1051"/>
                  <a:chExt cx="893" cy="246"/>
                </a:xfrm>
              </p:grpSpPr>
              <p:grpSp>
                <p:nvGrpSpPr>
                  <p:cNvPr id="24584" name="Group 8"/>
                  <p:cNvGrpSpPr>
                    <a:grpSpLocks/>
                  </p:cNvGrpSpPr>
                  <p:nvPr/>
                </p:nvGrpSpPr>
                <p:grpSpPr bwMode="auto">
                  <a:xfrm>
                    <a:off x="2532" y="1051"/>
                    <a:ext cx="743" cy="185"/>
                    <a:chOff x="1565" y="2568"/>
                    <a:chExt cx="1118" cy="279"/>
                  </a:xfrm>
                </p:grpSpPr>
                <p:sp>
                  <p:nvSpPr>
                    <p:cNvPr id="24585" name="AutoShape 9"/>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6" name="AutoShape 10"/>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7" name="AutoShape 11"/>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8" name="AutoShape 12"/>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589" name="Group 13"/>
                  <p:cNvGrpSpPr>
                    <a:grpSpLocks/>
                  </p:cNvGrpSpPr>
                  <p:nvPr/>
                </p:nvGrpSpPr>
                <p:grpSpPr bwMode="auto">
                  <a:xfrm rot="1353540">
                    <a:off x="2682" y="1111"/>
                    <a:ext cx="743" cy="186"/>
                    <a:chOff x="1565" y="2568"/>
                    <a:chExt cx="1118" cy="279"/>
                  </a:xfrm>
                </p:grpSpPr>
                <p:sp>
                  <p:nvSpPr>
                    <p:cNvPr id="24590" name="AutoShape 14"/>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1" name="AutoShape 15"/>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2" name="AutoShape 16"/>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3" name="AutoShape 17"/>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594" name="Group 18"/>
                <p:cNvGrpSpPr>
                  <a:grpSpLocks/>
                </p:cNvGrpSpPr>
                <p:nvPr/>
              </p:nvGrpSpPr>
              <p:grpSpPr bwMode="auto">
                <a:xfrm rot="-9970459" flipH="1" flipV="1">
                  <a:off x="2688" y="1056"/>
                  <a:ext cx="784" cy="198"/>
                  <a:chOff x="2532" y="1051"/>
                  <a:chExt cx="893" cy="246"/>
                </a:xfrm>
              </p:grpSpPr>
              <p:grpSp>
                <p:nvGrpSpPr>
                  <p:cNvPr id="24595" name="Group 19"/>
                  <p:cNvGrpSpPr>
                    <a:grpSpLocks/>
                  </p:cNvGrpSpPr>
                  <p:nvPr/>
                </p:nvGrpSpPr>
                <p:grpSpPr bwMode="auto">
                  <a:xfrm>
                    <a:off x="2532" y="1051"/>
                    <a:ext cx="743" cy="185"/>
                    <a:chOff x="1565" y="2568"/>
                    <a:chExt cx="1118" cy="279"/>
                  </a:xfrm>
                </p:grpSpPr>
                <p:sp>
                  <p:nvSpPr>
                    <p:cNvPr id="24596"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7"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8"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9"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00" name="Group 24"/>
                  <p:cNvGrpSpPr>
                    <a:grpSpLocks/>
                  </p:cNvGrpSpPr>
                  <p:nvPr/>
                </p:nvGrpSpPr>
                <p:grpSpPr bwMode="auto">
                  <a:xfrm rot="1353540">
                    <a:off x="2682" y="1111"/>
                    <a:ext cx="743" cy="186"/>
                    <a:chOff x="1565" y="2568"/>
                    <a:chExt cx="1118" cy="279"/>
                  </a:xfrm>
                </p:grpSpPr>
                <p:sp>
                  <p:nvSpPr>
                    <p:cNvPr id="24601" name="AutoShape 25"/>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2" name="AutoShape 26"/>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3" name="AutoShape 27"/>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4" name="AutoShape 28"/>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605" name="Group 29"/>
              <p:cNvGrpSpPr>
                <a:grpSpLocks/>
              </p:cNvGrpSpPr>
              <p:nvPr/>
            </p:nvGrpSpPr>
            <p:grpSpPr bwMode="auto">
              <a:xfrm>
                <a:off x="2604" y="1361"/>
                <a:ext cx="926" cy="237"/>
                <a:chOff x="2598" y="1026"/>
                <a:chExt cx="957" cy="242"/>
              </a:xfrm>
            </p:grpSpPr>
            <p:grpSp>
              <p:nvGrpSpPr>
                <p:cNvPr id="24606" name="Group 30"/>
                <p:cNvGrpSpPr>
                  <a:grpSpLocks/>
                </p:cNvGrpSpPr>
                <p:nvPr/>
              </p:nvGrpSpPr>
              <p:grpSpPr bwMode="auto">
                <a:xfrm rot="-9970459" flipH="1" flipV="1">
                  <a:off x="2598" y="1026"/>
                  <a:ext cx="957" cy="242"/>
                  <a:chOff x="2532" y="1051"/>
                  <a:chExt cx="893" cy="246"/>
                </a:xfrm>
              </p:grpSpPr>
              <p:grpSp>
                <p:nvGrpSpPr>
                  <p:cNvPr id="24607" name="Group 31"/>
                  <p:cNvGrpSpPr>
                    <a:grpSpLocks/>
                  </p:cNvGrpSpPr>
                  <p:nvPr/>
                </p:nvGrpSpPr>
                <p:grpSpPr bwMode="auto">
                  <a:xfrm>
                    <a:off x="2532" y="1051"/>
                    <a:ext cx="743" cy="185"/>
                    <a:chOff x="1565" y="2568"/>
                    <a:chExt cx="1118" cy="279"/>
                  </a:xfrm>
                </p:grpSpPr>
                <p:sp>
                  <p:nvSpPr>
                    <p:cNvPr id="24608" name="AutoShape 32"/>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9" name="AutoShape 33"/>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0" name="AutoShape 34"/>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1" name="AutoShape 35"/>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12" name="Group 36"/>
                  <p:cNvGrpSpPr>
                    <a:grpSpLocks/>
                  </p:cNvGrpSpPr>
                  <p:nvPr/>
                </p:nvGrpSpPr>
                <p:grpSpPr bwMode="auto">
                  <a:xfrm rot="1353540">
                    <a:off x="2682" y="1111"/>
                    <a:ext cx="743" cy="186"/>
                    <a:chOff x="1565" y="2568"/>
                    <a:chExt cx="1118" cy="279"/>
                  </a:xfrm>
                </p:grpSpPr>
                <p:sp>
                  <p:nvSpPr>
                    <p:cNvPr id="24613" name="AutoShape 37"/>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4" name="AutoShape 38"/>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5" name="AutoShape 39"/>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6" name="AutoShape 40"/>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17" name="Group 41"/>
                <p:cNvGrpSpPr>
                  <a:grpSpLocks/>
                </p:cNvGrpSpPr>
                <p:nvPr/>
              </p:nvGrpSpPr>
              <p:grpSpPr bwMode="auto">
                <a:xfrm rot="-9970459" flipH="1" flipV="1">
                  <a:off x="2688" y="1056"/>
                  <a:ext cx="784" cy="198"/>
                  <a:chOff x="2532" y="1051"/>
                  <a:chExt cx="893" cy="246"/>
                </a:xfrm>
              </p:grpSpPr>
              <p:grpSp>
                <p:nvGrpSpPr>
                  <p:cNvPr id="24618" name="Group 42"/>
                  <p:cNvGrpSpPr>
                    <a:grpSpLocks/>
                  </p:cNvGrpSpPr>
                  <p:nvPr/>
                </p:nvGrpSpPr>
                <p:grpSpPr bwMode="auto">
                  <a:xfrm>
                    <a:off x="2532" y="1051"/>
                    <a:ext cx="743" cy="185"/>
                    <a:chOff x="1565" y="2568"/>
                    <a:chExt cx="1118" cy="279"/>
                  </a:xfrm>
                </p:grpSpPr>
                <p:sp>
                  <p:nvSpPr>
                    <p:cNvPr id="24619"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0"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1"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2"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23" name="Group 47"/>
                  <p:cNvGrpSpPr>
                    <a:grpSpLocks/>
                  </p:cNvGrpSpPr>
                  <p:nvPr/>
                </p:nvGrpSpPr>
                <p:grpSpPr bwMode="auto">
                  <a:xfrm rot="1353540">
                    <a:off x="2682" y="1111"/>
                    <a:ext cx="743" cy="186"/>
                    <a:chOff x="1565" y="2568"/>
                    <a:chExt cx="1118" cy="279"/>
                  </a:xfrm>
                </p:grpSpPr>
                <p:sp>
                  <p:nvSpPr>
                    <p:cNvPr id="24624" name="AutoShape 48"/>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5" name="AutoShape 49"/>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6" name="AutoShape 50"/>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7" name="AutoShape 51"/>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grpSp>
          <p:nvGrpSpPr>
            <p:cNvPr id="24628" name="Group 52"/>
            <p:cNvGrpSpPr>
              <a:grpSpLocks/>
            </p:cNvGrpSpPr>
            <p:nvPr/>
          </p:nvGrpSpPr>
          <p:grpSpPr bwMode="auto">
            <a:xfrm>
              <a:off x="3336492" y="3679118"/>
              <a:ext cx="3675496" cy="2688045"/>
              <a:chOff x="1877" y="2277"/>
              <a:chExt cx="2799" cy="2049"/>
            </a:xfrm>
          </p:grpSpPr>
          <p:sp>
            <p:nvSpPr>
              <p:cNvPr id="24629" name="Oval 53"/>
              <p:cNvSpPr>
                <a:spLocks noChangeArrowheads="1"/>
              </p:cNvSpPr>
              <p:nvPr/>
            </p:nvSpPr>
            <p:spPr bwMode="ltGray">
              <a:xfrm>
                <a:off x="1877" y="3236"/>
                <a:ext cx="1932" cy="1090"/>
              </a:xfrm>
              <a:prstGeom prst="ellipse">
                <a:avLst/>
              </a:prstGeom>
              <a:gradFill rotWithShape="0">
                <a:gsLst>
                  <a:gs pos="0">
                    <a:schemeClr val="accent1">
                      <a:gamma/>
                      <a:shade val="69804"/>
                      <a:invGamma/>
                    </a:schemeClr>
                  </a:gs>
                  <a:gs pos="50000">
                    <a:schemeClr val="accent1"/>
                  </a:gs>
                  <a:gs pos="100000">
                    <a:schemeClr val="accent1">
                      <a:gamma/>
                      <a:shade val="69804"/>
                      <a:invGamma/>
                    </a:schemeClr>
                  </a:gs>
                </a:gsLst>
                <a:lin ang="2700000" scaled="1"/>
              </a:gradFill>
              <a:ln w="57150">
                <a:solidFill>
                  <a:srgbClr val="EAEAEA"/>
                </a:solidFill>
                <a:round/>
                <a:headEnd/>
                <a:tailEnd/>
              </a:ln>
              <a:effectLst/>
            </p:spPr>
            <p:txBody>
              <a:bodyPr wrap="none" anchor="ctr"/>
              <a:lstStyle/>
              <a:p>
                <a:endParaRPr lang="en-US"/>
              </a:p>
            </p:txBody>
          </p:sp>
          <p:grpSp>
            <p:nvGrpSpPr>
              <p:cNvPr id="24630" name="Group 54"/>
              <p:cNvGrpSpPr>
                <a:grpSpLocks/>
              </p:cNvGrpSpPr>
              <p:nvPr/>
            </p:nvGrpSpPr>
            <p:grpSpPr bwMode="auto">
              <a:xfrm rot="10082854">
                <a:off x="3322" y="2916"/>
                <a:ext cx="926" cy="237"/>
                <a:chOff x="2598" y="1026"/>
                <a:chExt cx="957" cy="242"/>
              </a:xfrm>
            </p:grpSpPr>
            <p:grpSp>
              <p:nvGrpSpPr>
                <p:cNvPr id="24631" name="Group 55"/>
                <p:cNvGrpSpPr>
                  <a:grpSpLocks/>
                </p:cNvGrpSpPr>
                <p:nvPr/>
              </p:nvGrpSpPr>
              <p:grpSpPr bwMode="auto">
                <a:xfrm rot="-9970459" flipH="1" flipV="1">
                  <a:off x="2598" y="1026"/>
                  <a:ext cx="957" cy="242"/>
                  <a:chOff x="2532" y="1051"/>
                  <a:chExt cx="893" cy="246"/>
                </a:xfrm>
              </p:grpSpPr>
              <p:grpSp>
                <p:nvGrpSpPr>
                  <p:cNvPr id="24632" name="Group 56"/>
                  <p:cNvGrpSpPr>
                    <a:grpSpLocks/>
                  </p:cNvGrpSpPr>
                  <p:nvPr/>
                </p:nvGrpSpPr>
                <p:grpSpPr bwMode="auto">
                  <a:xfrm>
                    <a:off x="2532" y="1051"/>
                    <a:ext cx="743" cy="185"/>
                    <a:chOff x="1565" y="2568"/>
                    <a:chExt cx="1118" cy="279"/>
                  </a:xfrm>
                </p:grpSpPr>
                <p:sp>
                  <p:nvSpPr>
                    <p:cNvPr id="24633" name="AutoShape 5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4" name="AutoShape 5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5" name="AutoShape 5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6" name="AutoShape 6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37" name="Group 61"/>
                  <p:cNvGrpSpPr>
                    <a:grpSpLocks/>
                  </p:cNvGrpSpPr>
                  <p:nvPr/>
                </p:nvGrpSpPr>
                <p:grpSpPr bwMode="auto">
                  <a:xfrm rot="1353540">
                    <a:off x="2682" y="1111"/>
                    <a:ext cx="743" cy="186"/>
                    <a:chOff x="1565" y="2568"/>
                    <a:chExt cx="1118" cy="279"/>
                  </a:xfrm>
                </p:grpSpPr>
                <p:sp>
                  <p:nvSpPr>
                    <p:cNvPr id="24638" name="AutoShape 6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9" name="AutoShape 6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0" name="AutoShape 6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1" name="AutoShape 6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42" name="Group 66"/>
                <p:cNvGrpSpPr>
                  <a:grpSpLocks/>
                </p:cNvGrpSpPr>
                <p:nvPr/>
              </p:nvGrpSpPr>
              <p:grpSpPr bwMode="auto">
                <a:xfrm rot="-9970459" flipH="1" flipV="1">
                  <a:off x="2688" y="1056"/>
                  <a:ext cx="784" cy="198"/>
                  <a:chOff x="2532" y="1051"/>
                  <a:chExt cx="893" cy="246"/>
                </a:xfrm>
              </p:grpSpPr>
              <p:grpSp>
                <p:nvGrpSpPr>
                  <p:cNvPr id="24643" name="Group 67"/>
                  <p:cNvGrpSpPr>
                    <a:grpSpLocks/>
                  </p:cNvGrpSpPr>
                  <p:nvPr/>
                </p:nvGrpSpPr>
                <p:grpSpPr bwMode="auto">
                  <a:xfrm>
                    <a:off x="2532" y="1051"/>
                    <a:ext cx="743" cy="185"/>
                    <a:chOff x="1565" y="2568"/>
                    <a:chExt cx="1118" cy="279"/>
                  </a:xfrm>
                </p:grpSpPr>
                <p:sp>
                  <p:nvSpPr>
                    <p:cNvPr id="24644" name="AutoShape 68"/>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5" name="AutoShape 69"/>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6" name="AutoShape 70"/>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7" name="AutoShape 71"/>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48" name="Group 72"/>
                  <p:cNvGrpSpPr>
                    <a:grpSpLocks/>
                  </p:cNvGrpSpPr>
                  <p:nvPr/>
                </p:nvGrpSpPr>
                <p:grpSpPr bwMode="auto">
                  <a:xfrm rot="1353540">
                    <a:off x="2682" y="1111"/>
                    <a:ext cx="743" cy="186"/>
                    <a:chOff x="1565" y="2568"/>
                    <a:chExt cx="1118" cy="279"/>
                  </a:xfrm>
                </p:grpSpPr>
                <p:sp>
                  <p:nvSpPr>
                    <p:cNvPr id="24649" name="AutoShape 73"/>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0" name="AutoShape 74"/>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1" name="AutoShape 75"/>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2" name="AutoShape 76"/>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653" name="Group 77"/>
              <p:cNvGrpSpPr>
                <a:grpSpLocks/>
              </p:cNvGrpSpPr>
              <p:nvPr/>
            </p:nvGrpSpPr>
            <p:grpSpPr bwMode="auto">
              <a:xfrm rot="344040">
                <a:off x="3748" y="2277"/>
                <a:ext cx="928" cy="237"/>
                <a:chOff x="2598" y="1026"/>
                <a:chExt cx="957" cy="242"/>
              </a:xfrm>
            </p:grpSpPr>
            <p:grpSp>
              <p:nvGrpSpPr>
                <p:cNvPr id="24654" name="Group 78"/>
                <p:cNvGrpSpPr>
                  <a:grpSpLocks/>
                </p:cNvGrpSpPr>
                <p:nvPr/>
              </p:nvGrpSpPr>
              <p:grpSpPr bwMode="auto">
                <a:xfrm rot="-9970459" flipH="1" flipV="1">
                  <a:off x="2598" y="1026"/>
                  <a:ext cx="957" cy="242"/>
                  <a:chOff x="2532" y="1051"/>
                  <a:chExt cx="893" cy="246"/>
                </a:xfrm>
              </p:grpSpPr>
              <p:grpSp>
                <p:nvGrpSpPr>
                  <p:cNvPr id="24655" name="Group 79"/>
                  <p:cNvGrpSpPr>
                    <a:grpSpLocks/>
                  </p:cNvGrpSpPr>
                  <p:nvPr/>
                </p:nvGrpSpPr>
                <p:grpSpPr bwMode="auto">
                  <a:xfrm>
                    <a:off x="2532" y="1051"/>
                    <a:ext cx="743" cy="185"/>
                    <a:chOff x="1565" y="2568"/>
                    <a:chExt cx="1118" cy="279"/>
                  </a:xfrm>
                </p:grpSpPr>
                <p:sp>
                  <p:nvSpPr>
                    <p:cNvPr id="24656" name="AutoShape 8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7" name="AutoShape 8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8" name="AutoShape 8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9" name="AutoShape 8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60" name="Group 84"/>
                  <p:cNvGrpSpPr>
                    <a:grpSpLocks/>
                  </p:cNvGrpSpPr>
                  <p:nvPr/>
                </p:nvGrpSpPr>
                <p:grpSpPr bwMode="auto">
                  <a:xfrm rot="1353540">
                    <a:off x="2682" y="1111"/>
                    <a:ext cx="743" cy="186"/>
                    <a:chOff x="1565" y="2568"/>
                    <a:chExt cx="1118" cy="279"/>
                  </a:xfrm>
                </p:grpSpPr>
                <p:sp>
                  <p:nvSpPr>
                    <p:cNvPr id="24661" name="AutoShape 8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2" name="AutoShape 8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3" name="AutoShape 8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4" name="AutoShape 8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65" name="Group 89"/>
                <p:cNvGrpSpPr>
                  <a:grpSpLocks/>
                </p:cNvGrpSpPr>
                <p:nvPr/>
              </p:nvGrpSpPr>
              <p:grpSpPr bwMode="auto">
                <a:xfrm rot="-9970459" flipH="1" flipV="1">
                  <a:off x="2688" y="1056"/>
                  <a:ext cx="784" cy="198"/>
                  <a:chOff x="2532" y="1051"/>
                  <a:chExt cx="893" cy="246"/>
                </a:xfrm>
              </p:grpSpPr>
              <p:grpSp>
                <p:nvGrpSpPr>
                  <p:cNvPr id="24666" name="Group 90"/>
                  <p:cNvGrpSpPr>
                    <a:grpSpLocks/>
                  </p:cNvGrpSpPr>
                  <p:nvPr/>
                </p:nvGrpSpPr>
                <p:grpSpPr bwMode="auto">
                  <a:xfrm>
                    <a:off x="2532" y="1051"/>
                    <a:ext cx="743" cy="185"/>
                    <a:chOff x="1565" y="2568"/>
                    <a:chExt cx="1118" cy="279"/>
                  </a:xfrm>
                </p:grpSpPr>
                <p:sp>
                  <p:nvSpPr>
                    <p:cNvPr id="24667" name="AutoShape 9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8" name="AutoShape 9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9" name="AutoShape 9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0" name="AutoShape 9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71" name="Group 95"/>
                  <p:cNvGrpSpPr>
                    <a:grpSpLocks/>
                  </p:cNvGrpSpPr>
                  <p:nvPr/>
                </p:nvGrpSpPr>
                <p:grpSpPr bwMode="auto">
                  <a:xfrm rot="1353540">
                    <a:off x="2682" y="1111"/>
                    <a:ext cx="743" cy="186"/>
                    <a:chOff x="1565" y="2568"/>
                    <a:chExt cx="1118" cy="279"/>
                  </a:xfrm>
                </p:grpSpPr>
                <p:sp>
                  <p:nvSpPr>
                    <p:cNvPr id="24672" name="AutoShape 9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3" name="AutoShape 9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4" name="AutoShape 9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5" name="AutoShape 99"/>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nvGrpSpPr>
            <p:cNvPr id="24676" name="Group 100"/>
            <p:cNvGrpSpPr>
              <a:grpSpLocks/>
            </p:cNvGrpSpPr>
            <p:nvPr/>
          </p:nvGrpSpPr>
          <p:grpSpPr bwMode="auto">
            <a:xfrm>
              <a:off x="2070100" y="3635318"/>
              <a:ext cx="1784350" cy="1179213"/>
              <a:chOff x="990" y="2245"/>
              <a:chExt cx="1358" cy="898"/>
            </a:xfrm>
          </p:grpSpPr>
          <p:grpSp>
            <p:nvGrpSpPr>
              <p:cNvPr id="24678" name="Group 102"/>
              <p:cNvGrpSpPr>
                <a:grpSpLocks/>
              </p:cNvGrpSpPr>
              <p:nvPr/>
            </p:nvGrpSpPr>
            <p:grpSpPr bwMode="auto">
              <a:xfrm rot="10082854">
                <a:off x="990" y="2907"/>
                <a:ext cx="928" cy="236"/>
                <a:chOff x="2598" y="1026"/>
                <a:chExt cx="957" cy="242"/>
              </a:xfrm>
            </p:grpSpPr>
            <p:grpSp>
              <p:nvGrpSpPr>
                <p:cNvPr id="24679" name="Group 103"/>
                <p:cNvGrpSpPr>
                  <a:grpSpLocks/>
                </p:cNvGrpSpPr>
                <p:nvPr/>
              </p:nvGrpSpPr>
              <p:grpSpPr bwMode="auto">
                <a:xfrm rot="-9970459" flipH="1" flipV="1">
                  <a:off x="2598" y="1026"/>
                  <a:ext cx="957" cy="242"/>
                  <a:chOff x="2532" y="1051"/>
                  <a:chExt cx="893" cy="246"/>
                </a:xfrm>
              </p:grpSpPr>
              <p:grpSp>
                <p:nvGrpSpPr>
                  <p:cNvPr id="24680" name="Group 104"/>
                  <p:cNvGrpSpPr>
                    <a:grpSpLocks/>
                  </p:cNvGrpSpPr>
                  <p:nvPr/>
                </p:nvGrpSpPr>
                <p:grpSpPr bwMode="auto">
                  <a:xfrm>
                    <a:off x="2532" y="1051"/>
                    <a:ext cx="743" cy="185"/>
                    <a:chOff x="1565" y="2568"/>
                    <a:chExt cx="1118" cy="279"/>
                  </a:xfrm>
                </p:grpSpPr>
                <p:sp>
                  <p:nvSpPr>
                    <p:cNvPr id="24681" name="AutoShape 10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2" name="AutoShape 10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3" name="AutoShape 10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4" name="AutoShape 10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85" name="Group 109"/>
                  <p:cNvGrpSpPr>
                    <a:grpSpLocks/>
                  </p:cNvGrpSpPr>
                  <p:nvPr/>
                </p:nvGrpSpPr>
                <p:grpSpPr bwMode="auto">
                  <a:xfrm rot="1353540">
                    <a:off x="2682" y="1111"/>
                    <a:ext cx="743" cy="186"/>
                    <a:chOff x="1565" y="2568"/>
                    <a:chExt cx="1118" cy="279"/>
                  </a:xfrm>
                </p:grpSpPr>
                <p:sp>
                  <p:nvSpPr>
                    <p:cNvPr id="24686" name="AutoShape 11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7" name="AutoShape 11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8" name="AutoShape 11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9" name="AutoShape 11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90" name="Group 114"/>
                <p:cNvGrpSpPr>
                  <a:grpSpLocks/>
                </p:cNvGrpSpPr>
                <p:nvPr/>
              </p:nvGrpSpPr>
              <p:grpSpPr bwMode="auto">
                <a:xfrm rot="-9970459" flipH="1" flipV="1">
                  <a:off x="2688" y="1056"/>
                  <a:ext cx="784" cy="198"/>
                  <a:chOff x="2532" y="1051"/>
                  <a:chExt cx="893" cy="246"/>
                </a:xfrm>
              </p:grpSpPr>
              <p:grpSp>
                <p:nvGrpSpPr>
                  <p:cNvPr id="24691" name="Group 115"/>
                  <p:cNvGrpSpPr>
                    <a:grpSpLocks/>
                  </p:cNvGrpSpPr>
                  <p:nvPr/>
                </p:nvGrpSpPr>
                <p:grpSpPr bwMode="auto">
                  <a:xfrm>
                    <a:off x="2532" y="1051"/>
                    <a:ext cx="743" cy="185"/>
                    <a:chOff x="1565" y="2568"/>
                    <a:chExt cx="1118" cy="279"/>
                  </a:xfrm>
                </p:grpSpPr>
                <p:sp>
                  <p:nvSpPr>
                    <p:cNvPr id="24692" name="AutoShape 11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3" name="AutoShape 11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4" name="AutoShape 11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5" name="AutoShape 119"/>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96" name="Group 120"/>
                  <p:cNvGrpSpPr>
                    <a:grpSpLocks/>
                  </p:cNvGrpSpPr>
                  <p:nvPr/>
                </p:nvGrpSpPr>
                <p:grpSpPr bwMode="auto">
                  <a:xfrm rot="1353540">
                    <a:off x="2682" y="1111"/>
                    <a:ext cx="743" cy="186"/>
                    <a:chOff x="1565" y="2568"/>
                    <a:chExt cx="1118" cy="279"/>
                  </a:xfrm>
                </p:grpSpPr>
                <p:sp>
                  <p:nvSpPr>
                    <p:cNvPr id="24697" name="AutoShape 12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8" name="AutoShape 12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9" name="AutoShape 12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0" name="AutoShape 12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01" name="Group 125"/>
              <p:cNvGrpSpPr>
                <a:grpSpLocks/>
              </p:cNvGrpSpPr>
              <p:nvPr/>
            </p:nvGrpSpPr>
            <p:grpSpPr bwMode="auto">
              <a:xfrm rot="-232145">
                <a:off x="1392" y="2245"/>
                <a:ext cx="956" cy="259"/>
                <a:chOff x="1824" y="2448"/>
                <a:chExt cx="987" cy="266"/>
              </a:xfrm>
            </p:grpSpPr>
            <p:grpSp>
              <p:nvGrpSpPr>
                <p:cNvPr id="24702" name="Group 126"/>
                <p:cNvGrpSpPr>
                  <a:grpSpLocks/>
                </p:cNvGrpSpPr>
                <p:nvPr/>
              </p:nvGrpSpPr>
              <p:grpSpPr bwMode="auto">
                <a:xfrm rot="513316">
                  <a:off x="1824" y="2448"/>
                  <a:ext cx="957" cy="242"/>
                  <a:chOff x="2598" y="1026"/>
                  <a:chExt cx="957" cy="242"/>
                </a:xfrm>
              </p:grpSpPr>
              <p:grpSp>
                <p:nvGrpSpPr>
                  <p:cNvPr id="24703" name="Group 127"/>
                  <p:cNvGrpSpPr>
                    <a:grpSpLocks/>
                  </p:cNvGrpSpPr>
                  <p:nvPr/>
                </p:nvGrpSpPr>
                <p:grpSpPr bwMode="auto">
                  <a:xfrm rot="-9970459" flipH="1" flipV="1">
                    <a:off x="2598" y="1026"/>
                    <a:ext cx="957" cy="242"/>
                    <a:chOff x="2532" y="1051"/>
                    <a:chExt cx="893" cy="246"/>
                  </a:xfrm>
                </p:grpSpPr>
                <p:grpSp>
                  <p:nvGrpSpPr>
                    <p:cNvPr id="24704" name="Group 128"/>
                    <p:cNvGrpSpPr>
                      <a:grpSpLocks/>
                    </p:cNvGrpSpPr>
                    <p:nvPr/>
                  </p:nvGrpSpPr>
                  <p:grpSpPr bwMode="auto">
                    <a:xfrm>
                      <a:off x="2532" y="1051"/>
                      <a:ext cx="743" cy="185"/>
                      <a:chOff x="1565" y="2568"/>
                      <a:chExt cx="1118" cy="279"/>
                    </a:xfrm>
                  </p:grpSpPr>
                  <p:sp>
                    <p:nvSpPr>
                      <p:cNvPr id="24705" name="AutoShape 129"/>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6" name="AutoShape 130"/>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7" name="AutoShape 131"/>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8" name="AutoShape 132"/>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09" name="Group 133"/>
                    <p:cNvGrpSpPr>
                      <a:grpSpLocks/>
                    </p:cNvGrpSpPr>
                    <p:nvPr/>
                  </p:nvGrpSpPr>
                  <p:grpSpPr bwMode="auto">
                    <a:xfrm rot="1353540">
                      <a:off x="2682" y="1111"/>
                      <a:ext cx="743" cy="186"/>
                      <a:chOff x="1565" y="2568"/>
                      <a:chExt cx="1118" cy="279"/>
                    </a:xfrm>
                  </p:grpSpPr>
                  <p:sp>
                    <p:nvSpPr>
                      <p:cNvPr id="24710" name="AutoShape 134"/>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1" name="AutoShape 135"/>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2" name="AutoShape 136"/>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3" name="AutoShape 137"/>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14" name="Group 138"/>
                  <p:cNvGrpSpPr>
                    <a:grpSpLocks/>
                  </p:cNvGrpSpPr>
                  <p:nvPr/>
                </p:nvGrpSpPr>
                <p:grpSpPr bwMode="auto">
                  <a:xfrm rot="-9970459" flipH="1" flipV="1">
                    <a:off x="2688" y="1056"/>
                    <a:ext cx="784" cy="198"/>
                    <a:chOff x="2532" y="1051"/>
                    <a:chExt cx="893" cy="246"/>
                  </a:xfrm>
                </p:grpSpPr>
                <p:grpSp>
                  <p:nvGrpSpPr>
                    <p:cNvPr id="24715" name="Group 139"/>
                    <p:cNvGrpSpPr>
                      <a:grpSpLocks/>
                    </p:cNvGrpSpPr>
                    <p:nvPr/>
                  </p:nvGrpSpPr>
                  <p:grpSpPr bwMode="auto">
                    <a:xfrm>
                      <a:off x="2532" y="1051"/>
                      <a:ext cx="743" cy="185"/>
                      <a:chOff x="1565" y="2568"/>
                      <a:chExt cx="1118" cy="279"/>
                    </a:xfrm>
                  </p:grpSpPr>
                  <p:sp>
                    <p:nvSpPr>
                      <p:cNvPr id="24716" name="AutoShape 14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7" name="AutoShape 14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8" name="AutoShape 14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9" name="AutoShape 14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20" name="Group 144"/>
                    <p:cNvGrpSpPr>
                      <a:grpSpLocks/>
                    </p:cNvGrpSpPr>
                    <p:nvPr/>
                  </p:nvGrpSpPr>
                  <p:grpSpPr bwMode="auto">
                    <a:xfrm rot="1353540">
                      <a:off x="2682" y="1111"/>
                      <a:ext cx="743" cy="186"/>
                      <a:chOff x="1565" y="2568"/>
                      <a:chExt cx="1118" cy="279"/>
                    </a:xfrm>
                  </p:grpSpPr>
                  <p:sp>
                    <p:nvSpPr>
                      <p:cNvPr id="24721" name="AutoShape 14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2" name="AutoShape 14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3" name="AutoShape 14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4" name="AutoShape 14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25" name="Group 149"/>
                <p:cNvGrpSpPr>
                  <a:grpSpLocks/>
                </p:cNvGrpSpPr>
                <p:nvPr/>
              </p:nvGrpSpPr>
              <p:grpSpPr bwMode="auto">
                <a:xfrm rot="513316">
                  <a:off x="1854" y="2472"/>
                  <a:ext cx="957" cy="242"/>
                  <a:chOff x="2598" y="1026"/>
                  <a:chExt cx="957" cy="242"/>
                </a:xfrm>
              </p:grpSpPr>
              <p:grpSp>
                <p:nvGrpSpPr>
                  <p:cNvPr id="24726" name="Group 150"/>
                  <p:cNvGrpSpPr>
                    <a:grpSpLocks/>
                  </p:cNvGrpSpPr>
                  <p:nvPr/>
                </p:nvGrpSpPr>
                <p:grpSpPr bwMode="auto">
                  <a:xfrm rot="-9970459" flipH="1" flipV="1">
                    <a:off x="2598" y="1026"/>
                    <a:ext cx="957" cy="242"/>
                    <a:chOff x="2532" y="1051"/>
                    <a:chExt cx="893" cy="246"/>
                  </a:xfrm>
                </p:grpSpPr>
                <p:grpSp>
                  <p:nvGrpSpPr>
                    <p:cNvPr id="24727" name="Group 151"/>
                    <p:cNvGrpSpPr>
                      <a:grpSpLocks/>
                    </p:cNvGrpSpPr>
                    <p:nvPr/>
                  </p:nvGrpSpPr>
                  <p:grpSpPr bwMode="auto">
                    <a:xfrm>
                      <a:off x="2532" y="1051"/>
                      <a:ext cx="743" cy="185"/>
                      <a:chOff x="1565" y="2568"/>
                      <a:chExt cx="1118" cy="279"/>
                    </a:xfrm>
                  </p:grpSpPr>
                  <p:sp>
                    <p:nvSpPr>
                      <p:cNvPr id="24728" name="AutoShape 152"/>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29" name="AutoShape 153"/>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0" name="AutoShape 154"/>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1" name="AutoShape 155"/>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732" name="Group 156"/>
                    <p:cNvGrpSpPr>
                      <a:grpSpLocks/>
                    </p:cNvGrpSpPr>
                    <p:nvPr/>
                  </p:nvGrpSpPr>
                  <p:grpSpPr bwMode="auto">
                    <a:xfrm rot="1353540">
                      <a:off x="2682" y="1111"/>
                      <a:ext cx="743" cy="186"/>
                      <a:chOff x="1565" y="2568"/>
                      <a:chExt cx="1118" cy="279"/>
                    </a:xfrm>
                  </p:grpSpPr>
                  <p:sp>
                    <p:nvSpPr>
                      <p:cNvPr id="24733" name="AutoShape 157"/>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4" name="AutoShape 158"/>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5" name="AutoShape 159"/>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6" name="AutoShape 160"/>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24737" name="Group 161"/>
                  <p:cNvGrpSpPr>
                    <a:grpSpLocks/>
                  </p:cNvGrpSpPr>
                  <p:nvPr/>
                </p:nvGrpSpPr>
                <p:grpSpPr bwMode="auto">
                  <a:xfrm rot="-9970459" flipH="1" flipV="1">
                    <a:off x="2688" y="1056"/>
                    <a:ext cx="784" cy="198"/>
                    <a:chOff x="2532" y="1051"/>
                    <a:chExt cx="893" cy="246"/>
                  </a:xfrm>
                </p:grpSpPr>
                <p:grpSp>
                  <p:nvGrpSpPr>
                    <p:cNvPr id="24738" name="Group 162"/>
                    <p:cNvGrpSpPr>
                      <a:grpSpLocks/>
                    </p:cNvGrpSpPr>
                    <p:nvPr/>
                  </p:nvGrpSpPr>
                  <p:grpSpPr bwMode="auto">
                    <a:xfrm>
                      <a:off x="2532" y="1051"/>
                      <a:ext cx="743" cy="185"/>
                      <a:chOff x="1565" y="2568"/>
                      <a:chExt cx="1118" cy="279"/>
                    </a:xfrm>
                  </p:grpSpPr>
                  <p:sp>
                    <p:nvSpPr>
                      <p:cNvPr id="24739" name="AutoShape 163"/>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0" name="AutoShape 164"/>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1" name="AutoShape 165"/>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2" name="AutoShape 166"/>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743" name="Group 167"/>
                    <p:cNvGrpSpPr>
                      <a:grpSpLocks/>
                    </p:cNvGrpSpPr>
                    <p:nvPr/>
                  </p:nvGrpSpPr>
                  <p:grpSpPr bwMode="auto">
                    <a:xfrm rot="1353540">
                      <a:off x="2682" y="1111"/>
                      <a:ext cx="743" cy="186"/>
                      <a:chOff x="1565" y="2568"/>
                      <a:chExt cx="1118" cy="279"/>
                    </a:xfrm>
                  </p:grpSpPr>
                  <p:sp>
                    <p:nvSpPr>
                      <p:cNvPr id="24744" name="AutoShape 168"/>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5" name="AutoShape 169"/>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6" name="AutoShape 170"/>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7" name="AutoShape 171"/>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grpSp>
          <p:nvGrpSpPr>
            <p:cNvPr id="24748" name="Group 172"/>
            <p:cNvGrpSpPr>
              <a:grpSpLocks/>
            </p:cNvGrpSpPr>
            <p:nvPr/>
          </p:nvGrpSpPr>
          <p:grpSpPr bwMode="auto">
            <a:xfrm>
              <a:off x="3735388" y="5162493"/>
              <a:ext cx="1784350" cy="1179213"/>
              <a:chOff x="2163" y="3207"/>
              <a:chExt cx="1358" cy="898"/>
            </a:xfrm>
          </p:grpSpPr>
          <p:grpSp>
            <p:nvGrpSpPr>
              <p:cNvPr id="24750" name="Group 174"/>
              <p:cNvGrpSpPr>
                <a:grpSpLocks/>
              </p:cNvGrpSpPr>
              <p:nvPr/>
            </p:nvGrpSpPr>
            <p:grpSpPr bwMode="auto">
              <a:xfrm rot="10082854">
                <a:off x="2163" y="3869"/>
                <a:ext cx="928" cy="236"/>
                <a:chOff x="2598" y="1026"/>
                <a:chExt cx="957" cy="242"/>
              </a:xfrm>
            </p:grpSpPr>
            <p:grpSp>
              <p:nvGrpSpPr>
                <p:cNvPr id="24751" name="Group 175"/>
                <p:cNvGrpSpPr>
                  <a:grpSpLocks/>
                </p:cNvGrpSpPr>
                <p:nvPr/>
              </p:nvGrpSpPr>
              <p:grpSpPr bwMode="auto">
                <a:xfrm rot="-9970459" flipH="1" flipV="1">
                  <a:off x="2598" y="1026"/>
                  <a:ext cx="957" cy="242"/>
                  <a:chOff x="2532" y="1051"/>
                  <a:chExt cx="893" cy="246"/>
                </a:xfrm>
              </p:grpSpPr>
              <p:grpSp>
                <p:nvGrpSpPr>
                  <p:cNvPr id="24752" name="Group 176"/>
                  <p:cNvGrpSpPr>
                    <a:grpSpLocks/>
                  </p:cNvGrpSpPr>
                  <p:nvPr/>
                </p:nvGrpSpPr>
                <p:grpSpPr bwMode="auto">
                  <a:xfrm>
                    <a:off x="2532" y="1051"/>
                    <a:ext cx="743" cy="185"/>
                    <a:chOff x="1565" y="2568"/>
                    <a:chExt cx="1118" cy="279"/>
                  </a:xfrm>
                </p:grpSpPr>
                <p:sp>
                  <p:nvSpPr>
                    <p:cNvPr id="24753" name="AutoShape 17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4" name="AutoShape 17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5" name="AutoShape 17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6" name="AutoShape 18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57" name="Group 181"/>
                  <p:cNvGrpSpPr>
                    <a:grpSpLocks/>
                  </p:cNvGrpSpPr>
                  <p:nvPr/>
                </p:nvGrpSpPr>
                <p:grpSpPr bwMode="auto">
                  <a:xfrm rot="1353540">
                    <a:off x="2682" y="1111"/>
                    <a:ext cx="743" cy="186"/>
                    <a:chOff x="1565" y="2568"/>
                    <a:chExt cx="1118" cy="279"/>
                  </a:xfrm>
                </p:grpSpPr>
                <p:sp>
                  <p:nvSpPr>
                    <p:cNvPr id="24758" name="AutoShape 18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9" name="AutoShape 18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0" name="AutoShape 18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1" name="AutoShape 18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62" name="Group 186"/>
                <p:cNvGrpSpPr>
                  <a:grpSpLocks/>
                </p:cNvGrpSpPr>
                <p:nvPr/>
              </p:nvGrpSpPr>
              <p:grpSpPr bwMode="auto">
                <a:xfrm rot="-9970459" flipH="1" flipV="1">
                  <a:off x="2688" y="1056"/>
                  <a:ext cx="784" cy="198"/>
                  <a:chOff x="2532" y="1051"/>
                  <a:chExt cx="893" cy="246"/>
                </a:xfrm>
              </p:grpSpPr>
              <p:grpSp>
                <p:nvGrpSpPr>
                  <p:cNvPr id="24763" name="Group 187"/>
                  <p:cNvGrpSpPr>
                    <a:grpSpLocks/>
                  </p:cNvGrpSpPr>
                  <p:nvPr/>
                </p:nvGrpSpPr>
                <p:grpSpPr bwMode="auto">
                  <a:xfrm>
                    <a:off x="2532" y="1051"/>
                    <a:ext cx="743" cy="185"/>
                    <a:chOff x="1565" y="2568"/>
                    <a:chExt cx="1118" cy="279"/>
                  </a:xfrm>
                </p:grpSpPr>
                <p:sp>
                  <p:nvSpPr>
                    <p:cNvPr id="24764" name="AutoShape 188"/>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5" name="AutoShape 189"/>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6" name="AutoShape 190"/>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7" name="AutoShape 191"/>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68" name="Group 192"/>
                  <p:cNvGrpSpPr>
                    <a:grpSpLocks/>
                  </p:cNvGrpSpPr>
                  <p:nvPr/>
                </p:nvGrpSpPr>
                <p:grpSpPr bwMode="auto">
                  <a:xfrm rot="1353540">
                    <a:off x="2682" y="1111"/>
                    <a:ext cx="743" cy="186"/>
                    <a:chOff x="1565" y="2568"/>
                    <a:chExt cx="1118" cy="279"/>
                  </a:xfrm>
                </p:grpSpPr>
                <p:sp>
                  <p:nvSpPr>
                    <p:cNvPr id="24769" name="AutoShape 193"/>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0" name="AutoShape 194"/>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1" name="AutoShape 195"/>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2" name="AutoShape 196"/>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73" name="Group 197"/>
              <p:cNvGrpSpPr>
                <a:grpSpLocks/>
              </p:cNvGrpSpPr>
              <p:nvPr/>
            </p:nvGrpSpPr>
            <p:grpSpPr bwMode="auto">
              <a:xfrm rot="-232145">
                <a:off x="2565" y="3207"/>
                <a:ext cx="956" cy="259"/>
                <a:chOff x="1824" y="2448"/>
                <a:chExt cx="987" cy="266"/>
              </a:xfrm>
            </p:grpSpPr>
            <p:grpSp>
              <p:nvGrpSpPr>
                <p:cNvPr id="24774" name="Group 198"/>
                <p:cNvGrpSpPr>
                  <a:grpSpLocks/>
                </p:cNvGrpSpPr>
                <p:nvPr/>
              </p:nvGrpSpPr>
              <p:grpSpPr bwMode="auto">
                <a:xfrm rot="513316">
                  <a:off x="1824" y="2448"/>
                  <a:ext cx="957" cy="242"/>
                  <a:chOff x="2598" y="1026"/>
                  <a:chExt cx="957" cy="242"/>
                </a:xfrm>
              </p:grpSpPr>
              <p:grpSp>
                <p:nvGrpSpPr>
                  <p:cNvPr id="24775" name="Group 199"/>
                  <p:cNvGrpSpPr>
                    <a:grpSpLocks/>
                  </p:cNvGrpSpPr>
                  <p:nvPr/>
                </p:nvGrpSpPr>
                <p:grpSpPr bwMode="auto">
                  <a:xfrm rot="-9970459" flipH="1" flipV="1">
                    <a:off x="2598" y="1026"/>
                    <a:ext cx="957" cy="242"/>
                    <a:chOff x="2532" y="1051"/>
                    <a:chExt cx="893" cy="246"/>
                  </a:xfrm>
                </p:grpSpPr>
                <p:grpSp>
                  <p:nvGrpSpPr>
                    <p:cNvPr id="24776" name="Group 200"/>
                    <p:cNvGrpSpPr>
                      <a:grpSpLocks/>
                    </p:cNvGrpSpPr>
                    <p:nvPr/>
                  </p:nvGrpSpPr>
                  <p:grpSpPr bwMode="auto">
                    <a:xfrm>
                      <a:off x="2532" y="1051"/>
                      <a:ext cx="743" cy="185"/>
                      <a:chOff x="1565" y="2568"/>
                      <a:chExt cx="1118" cy="279"/>
                    </a:xfrm>
                  </p:grpSpPr>
                  <p:sp>
                    <p:nvSpPr>
                      <p:cNvPr id="24777" name="AutoShape 20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8" name="AutoShape 20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9" name="AutoShape 20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0" name="AutoShape 20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81" name="Group 205"/>
                    <p:cNvGrpSpPr>
                      <a:grpSpLocks/>
                    </p:cNvGrpSpPr>
                    <p:nvPr/>
                  </p:nvGrpSpPr>
                  <p:grpSpPr bwMode="auto">
                    <a:xfrm rot="1353540">
                      <a:off x="2682" y="1111"/>
                      <a:ext cx="743" cy="186"/>
                      <a:chOff x="1565" y="2568"/>
                      <a:chExt cx="1118" cy="279"/>
                    </a:xfrm>
                  </p:grpSpPr>
                  <p:sp>
                    <p:nvSpPr>
                      <p:cNvPr id="24782" name="AutoShape 20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3" name="AutoShape 20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4" name="AutoShape 20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5" name="AutoShape 209"/>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86" name="Group 210"/>
                  <p:cNvGrpSpPr>
                    <a:grpSpLocks/>
                  </p:cNvGrpSpPr>
                  <p:nvPr/>
                </p:nvGrpSpPr>
                <p:grpSpPr bwMode="auto">
                  <a:xfrm rot="-9970459" flipH="1" flipV="1">
                    <a:off x="2688" y="1056"/>
                    <a:ext cx="784" cy="198"/>
                    <a:chOff x="2532" y="1051"/>
                    <a:chExt cx="893" cy="246"/>
                  </a:xfrm>
                </p:grpSpPr>
                <p:grpSp>
                  <p:nvGrpSpPr>
                    <p:cNvPr id="24787" name="Group 211"/>
                    <p:cNvGrpSpPr>
                      <a:grpSpLocks/>
                    </p:cNvGrpSpPr>
                    <p:nvPr/>
                  </p:nvGrpSpPr>
                  <p:grpSpPr bwMode="auto">
                    <a:xfrm>
                      <a:off x="2532" y="1051"/>
                      <a:ext cx="743" cy="185"/>
                      <a:chOff x="1565" y="2568"/>
                      <a:chExt cx="1118" cy="279"/>
                    </a:xfrm>
                  </p:grpSpPr>
                  <p:sp>
                    <p:nvSpPr>
                      <p:cNvPr id="24788" name="AutoShape 21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9" name="AutoShape 21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0" name="AutoShape 21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1" name="AutoShape 21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92" name="Group 216"/>
                    <p:cNvGrpSpPr>
                      <a:grpSpLocks/>
                    </p:cNvGrpSpPr>
                    <p:nvPr/>
                  </p:nvGrpSpPr>
                  <p:grpSpPr bwMode="auto">
                    <a:xfrm rot="1353540">
                      <a:off x="2682" y="1111"/>
                      <a:ext cx="743" cy="186"/>
                      <a:chOff x="1565" y="2568"/>
                      <a:chExt cx="1118" cy="279"/>
                    </a:xfrm>
                  </p:grpSpPr>
                  <p:sp>
                    <p:nvSpPr>
                      <p:cNvPr id="24793" name="AutoShape 21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4" name="AutoShape 21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5" name="AutoShape 21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6" name="AutoShape 22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97" name="Group 221"/>
                <p:cNvGrpSpPr>
                  <a:grpSpLocks/>
                </p:cNvGrpSpPr>
                <p:nvPr/>
              </p:nvGrpSpPr>
              <p:grpSpPr bwMode="auto">
                <a:xfrm rot="513316">
                  <a:off x="1854" y="2472"/>
                  <a:ext cx="957" cy="242"/>
                  <a:chOff x="2598" y="1026"/>
                  <a:chExt cx="957" cy="242"/>
                </a:xfrm>
              </p:grpSpPr>
              <p:grpSp>
                <p:nvGrpSpPr>
                  <p:cNvPr id="24798" name="Group 222"/>
                  <p:cNvGrpSpPr>
                    <a:grpSpLocks/>
                  </p:cNvGrpSpPr>
                  <p:nvPr/>
                </p:nvGrpSpPr>
                <p:grpSpPr bwMode="auto">
                  <a:xfrm rot="-9970459" flipH="1" flipV="1">
                    <a:off x="2598" y="1026"/>
                    <a:ext cx="957" cy="242"/>
                    <a:chOff x="2532" y="1051"/>
                    <a:chExt cx="893" cy="246"/>
                  </a:xfrm>
                </p:grpSpPr>
                <p:grpSp>
                  <p:nvGrpSpPr>
                    <p:cNvPr id="24799" name="Group 223"/>
                    <p:cNvGrpSpPr>
                      <a:grpSpLocks/>
                    </p:cNvGrpSpPr>
                    <p:nvPr/>
                  </p:nvGrpSpPr>
                  <p:grpSpPr bwMode="auto">
                    <a:xfrm>
                      <a:off x="2532" y="1051"/>
                      <a:ext cx="743" cy="185"/>
                      <a:chOff x="1565" y="2568"/>
                      <a:chExt cx="1118" cy="279"/>
                    </a:xfrm>
                  </p:grpSpPr>
                  <p:sp>
                    <p:nvSpPr>
                      <p:cNvPr id="24800" name="AutoShape 224"/>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1" name="AutoShape 225"/>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2" name="AutoShape 226"/>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3" name="AutoShape 227"/>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804" name="Group 228"/>
                    <p:cNvGrpSpPr>
                      <a:grpSpLocks/>
                    </p:cNvGrpSpPr>
                    <p:nvPr/>
                  </p:nvGrpSpPr>
                  <p:grpSpPr bwMode="auto">
                    <a:xfrm rot="1353540">
                      <a:off x="2682" y="1111"/>
                      <a:ext cx="743" cy="186"/>
                      <a:chOff x="1565" y="2568"/>
                      <a:chExt cx="1118" cy="279"/>
                    </a:xfrm>
                  </p:grpSpPr>
                  <p:sp>
                    <p:nvSpPr>
                      <p:cNvPr id="24805" name="AutoShape 229"/>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6" name="AutoShape 230"/>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7" name="AutoShape 231"/>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8" name="AutoShape 232"/>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24809" name="Group 233"/>
                  <p:cNvGrpSpPr>
                    <a:grpSpLocks/>
                  </p:cNvGrpSpPr>
                  <p:nvPr/>
                </p:nvGrpSpPr>
                <p:grpSpPr bwMode="auto">
                  <a:xfrm rot="-9970459" flipH="1" flipV="1">
                    <a:off x="2688" y="1056"/>
                    <a:ext cx="784" cy="198"/>
                    <a:chOff x="2532" y="1051"/>
                    <a:chExt cx="893" cy="246"/>
                  </a:xfrm>
                </p:grpSpPr>
                <p:grpSp>
                  <p:nvGrpSpPr>
                    <p:cNvPr id="24810" name="Group 234"/>
                    <p:cNvGrpSpPr>
                      <a:grpSpLocks/>
                    </p:cNvGrpSpPr>
                    <p:nvPr/>
                  </p:nvGrpSpPr>
                  <p:grpSpPr bwMode="auto">
                    <a:xfrm>
                      <a:off x="2532" y="1051"/>
                      <a:ext cx="743" cy="185"/>
                      <a:chOff x="1565" y="2568"/>
                      <a:chExt cx="1118" cy="279"/>
                    </a:xfrm>
                  </p:grpSpPr>
                  <p:sp>
                    <p:nvSpPr>
                      <p:cNvPr id="24811" name="AutoShape 235"/>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2" name="AutoShape 236"/>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3" name="AutoShape 237"/>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4" name="AutoShape 238"/>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815" name="Group 239"/>
                    <p:cNvGrpSpPr>
                      <a:grpSpLocks/>
                    </p:cNvGrpSpPr>
                    <p:nvPr/>
                  </p:nvGrpSpPr>
                  <p:grpSpPr bwMode="auto">
                    <a:xfrm rot="1353540">
                      <a:off x="2682" y="1111"/>
                      <a:ext cx="743" cy="186"/>
                      <a:chOff x="1565" y="2568"/>
                      <a:chExt cx="1118" cy="279"/>
                    </a:xfrm>
                  </p:grpSpPr>
                  <p:sp>
                    <p:nvSpPr>
                      <p:cNvPr id="24816" name="AutoShape 240"/>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7" name="AutoShape 241"/>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8" name="AutoShape 242"/>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9" name="AutoShape 243"/>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sp>
          <p:nvSpPr>
            <p:cNvPr id="24820" name="Rectangle 244"/>
            <p:cNvSpPr>
              <a:spLocks noChangeArrowheads="1"/>
            </p:cNvSpPr>
            <p:nvPr/>
          </p:nvSpPr>
          <p:spPr bwMode="auto">
            <a:xfrm>
              <a:off x="3645679" y="2351397"/>
              <a:ext cx="1901705" cy="944067"/>
            </a:xfrm>
            <a:prstGeom prst="rect">
              <a:avLst/>
            </a:prstGeom>
            <a:noFill/>
            <a:ln w="9525">
              <a:noFill/>
              <a:miter lim="800000"/>
              <a:headEnd/>
              <a:tailEnd/>
            </a:ln>
            <a:effectLst>
              <a:outerShdw dist="17961" dir="2700000" algn="ctr" rotWithShape="0">
                <a:srgbClr val="080808">
                  <a:alpha val="50000"/>
                </a:srgbClr>
              </a:outerShdw>
            </a:effectLst>
          </p:spPr>
          <p:txBody>
            <a:bodyPr wrap="square">
              <a:spAutoFit/>
            </a:bodyPr>
            <a:lstStyle/>
            <a:p>
              <a:pPr algn="ctr" eaLnBrk="0" hangingPunct="0"/>
              <a:r>
                <a:rPr lang="en-US" sz="2000">
                  <a:solidFill>
                    <a:srgbClr val="FEFEFE"/>
                  </a:solidFill>
                  <a:latin typeface="Times New Roman" panose="02020603050405020304" pitchFamily="18" charset="0"/>
                  <a:cs typeface="Times New Roman" panose="02020603050405020304" pitchFamily="18" charset="0"/>
                </a:rPr>
                <a:t>Kho bảo quản TP khô, bao gói: Có trang bị hệ thống PC côn trùng, có giá kệ kê cao thực phẩm</a:t>
              </a:r>
              <a:endParaRPr lang="en-US" sz="2000" dirty="0">
                <a:solidFill>
                  <a:srgbClr val="FEFEFE"/>
                </a:solidFill>
                <a:latin typeface="Times New Roman" panose="02020603050405020304" pitchFamily="18" charset="0"/>
                <a:cs typeface="Times New Roman" panose="02020603050405020304" pitchFamily="18" charset="0"/>
              </a:endParaRPr>
            </a:p>
          </p:txBody>
        </p:sp>
        <p:sp>
          <p:nvSpPr>
            <p:cNvPr id="24822" name="Rectangle 246"/>
            <p:cNvSpPr>
              <a:spLocks noChangeArrowheads="1"/>
            </p:cNvSpPr>
            <p:nvPr/>
          </p:nvSpPr>
          <p:spPr bwMode="auto">
            <a:xfrm>
              <a:off x="3758558" y="5193101"/>
              <a:ext cx="1897833" cy="944067"/>
            </a:xfrm>
            <a:prstGeom prst="rect">
              <a:avLst/>
            </a:prstGeom>
            <a:noFill/>
            <a:ln w="9525">
              <a:noFill/>
              <a:miter lim="800000"/>
              <a:headEnd/>
              <a:tailEnd/>
            </a:ln>
            <a:effectLst>
              <a:outerShdw dist="17961" dir="2700000" algn="ctr" rotWithShape="0">
                <a:srgbClr val="080808">
                  <a:alpha val="50000"/>
                </a:srgbClr>
              </a:outerShdw>
            </a:effectLst>
          </p:spPr>
          <p:txBody>
            <a:bodyPr wrap="square">
              <a:spAutoFit/>
            </a:bodyPr>
            <a:lstStyle/>
            <a:p>
              <a:pPr algn="ctr" eaLnBrk="0" hangingPunct="0"/>
              <a:r>
                <a:rPr lang="en-US" sz="2000">
                  <a:solidFill>
                    <a:srgbClr val="FEFEFE"/>
                  </a:solidFill>
                  <a:latin typeface="Times New Roman" panose="02020603050405020304" pitchFamily="18" charset="0"/>
                  <a:cs typeface="Times New Roman" panose="02020603050405020304" pitchFamily="18" charset="0"/>
                </a:rPr>
                <a:t>Phương tiện bảo quản tươi sống: Được vệ sinh thường xuyên, bảo đảm nhiệt độ, không để sống chín lẫn lộn</a:t>
              </a:r>
              <a:endParaRPr lang="en-US" sz="2000" dirty="0">
                <a:solidFill>
                  <a:srgbClr val="FEFEFE"/>
                </a:solidFill>
                <a:latin typeface="Times New Roman" panose="02020603050405020304" pitchFamily="18" charset="0"/>
                <a:cs typeface="Times New Roman" panose="02020603050405020304" pitchFamily="18" charset="0"/>
              </a:endParaRPr>
            </a:p>
          </p:txBody>
        </p:sp>
        <p:sp>
          <p:nvSpPr>
            <p:cNvPr id="24828" name="Rectangle 252"/>
            <p:cNvSpPr>
              <a:spLocks noChangeArrowheads="1"/>
            </p:cNvSpPr>
            <p:nvPr/>
          </p:nvSpPr>
          <p:spPr bwMode="gray">
            <a:xfrm>
              <a:off x="3858157" y="3952347"/>
              <a:ext cx="1405972" cy="592787"/>
            </a:xfrm>
            <a:prstGeom prst="rect">
              <a:avLst/>
            </a:prstGeom>
            <a:noFill/>
            <a:ln w="9525" algn="ctr">
              <a:noFill/>
              <a:miter lim="800000"/>
              <a:headEnd/>
              <a:tailEnd/>
            </a:ln>
            <a:effectLst/>
          </p:spPr>
          <p:txBody>
            <a:bodyPr wrap="square">
              <a:spAutoFit/>
            </a:bodyPr>
            <a:lstStyle/>
            <a:p>
              <a:pPr algn="ctr" eaLnBrk="1" hangingPunct="1"/>
              <a:r>
                <a:rPr lang="en-US" altLang="en-US" sz="2400" b="1">
                  <a:latin typeface="Times New Roman" panose="02020603050405020304" pitchFamily="18" charset="0"/>
                  <a:cs typeface="Times New Roman" panose="02020603050405020304" pitchFamily="18" charset="0"/>
                </a:rPr>
                <a:t>Bảo quản thực phẩm</a:t>
              </a:r>
              <a:endParaRPr lang="en-US" altLang="en-US"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75108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G_2271">
            <a:extLst>
              <a:ext uri="{FF2B5EF4-FFF2-40B4-BE49-F238E27FC236}">
                <a16:creationId xmlns:a16="http://schemas.microsoft.com/office/drawing/2014/main" id="{285F399E-91A6-4348-9588-FE21444DE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297" y="620688"/>
            <a:ext cx="3910611" cy="4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8299EEB-B9B8-45EA-A12E-4305E3C217BB}"/>
              </a:ext>
            </a:extLst>
          </p:cNvPr>
          <p:cNvSpPr txBox="1">
            <a:spLocks noChangeArrowheads="1"/>
          </p:cNvSpPr>
          <p:nvPr/>
        </p:nvSpPr>
        <p:spPr bwMode="auto">
          <a:xfrm>
            <a:off x="5220072" y="5563328"/>
            <a:ext cx="3301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altLang="en-US" sz="2000" b="1" dirty="0">
              <a:latin typeface="Times New Roman" panose="02020603050405020304" pitchFamily="18" charset="0"/>
              <a:cs typeface="Times New Roman" panose="02020603050405020304" pitchFamily="18" charset="0"/>
            </a:endParaRPr>
          </a:p>
        </p:txBody>
      </p:sp>
      <p:pic>
        <p:nvPicPr>
          <p:cNvPr id="7" name="Picture 4" descr="20131011_105356">
            <a:extLst>
              <a:ext uri="{FF2B5EF4-FFF2-40B4-BE49-F238E27FC236}">
                <a16:creationId xmlns:a16="http://schemas.microsoft.com/office/drawing/2014/main" id="{C35EB86D-9F5C-4455-B65B-93CC4C8C6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32" y="692696"/>
            <a:ext cx="3744416" cy="474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EA3FF58-7475-40CF-87D0-1ABA27329277}"/>
              </a:ext>
            </a:extLst>
          </p:cNvPr>
          <p:cNvSpPr/>
          <p:nvPr/>
        </p:nvSpPr>
        <p:spPr>
          <a:xfrm>
            <a:off x="918705" y="5563328"/>
            <a:ext cx="3068469" cy="400110"/>
          </a:xfrm>
          <a:prstGeom prst="rect">
            <a:avLst/>
          </a:prstGeom>
        </p:spPr>
        <p:txBody>
          <a:bodyPr wrap="none">
            <a:spAutoFit/>
          </a:bodyPr>
          <a:lstStyle/>
          <a:p>
            <a:r>
              <a:rPr lang="en-US" sz="2000" b="1" dirty="0">
                <a:latin typeface="Times New Roman" pitchFamily="18" charset="0"/>
                <a:cs typeface="Times New Roman" pitchFamily="18" charset="0"/>
              </a:rPr>
              <a:t>Dao </a:t>
            </a:r>
            <a:r>
              <a:rPr lang="en-US" sz="2000" b="1" dirty="0" err="1">
                <a:latin typeface="Times New Roman" pitchFamily="18" charset="0"/>
                <a:cs typeface="Times New Roman" pitchFamily="18" charset="0"/>
              </a:rPr>
              <a:t>thớt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chín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riêng</a:t>
            </a:r>
            <a:endParaRPr lang="en-US" sz="2000" b="1" dirty="0"/>
          </a:p>
        </p:txBody>
      </p:sp>
    </p:spTree>
    <p:extLst>
      <p:ext uri="{BB962C8B-B14F-4D97-AF65-F5344CB8AC3E}">
        <p14:creationId xmlns:p14="http://schemas.microsoft.com/office/powerpoint/2010/main" val="296630266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20131011_090055">
            <a:extLst>
              <a:ext uri="{FF2B5EF4-FFF2-40B4-BE49-F238E27FC236}">
                <a16:creationId xmlns:a16="http://schemas.microsoft.com/office/drawing/2014/main" id="{5DF48BA9-C30D-4470-82F4-3235D6309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081863" y="188640"/>
            <a:ext cx="4057650" cy="4648200"/>
          </a:xfrm>
          <a:prstGeom prst="rect">
            <a:avLst/>
          </a:prstGeom>
          <a:noFill/>
        </p:spPr>
      </p:pic>
      <p:sp>
        <p:nvSpPr>
          <p:cNvPr id="3" name="TextBox 6">
            <a:extLst>
              <a:ext uri="{FF2B5EF4-FFF2-40B4-BE49-F238E27FC236}">
                <a16:creationId xmlns:a16="http://schemas.microsoft.com/office/drawing/2014/main" id="{5025184B-28E4-4DE3-BC7B-B90AAE8D14DF}"/>
              </a:ext>
            </a:extLst>
          </p:cNvPr>
          <p:cNvSpPr txBox="1">
            <a:spLocks noChangeArrowheads="1"/>
          </p:cNvSpPr>
          <p:nvPr/>
        </p:nvSpPr>
        <p:spPr bwMode="auto">
          <a:xfrm>
            <a:off x="5580112" y="5013176"/>
            <a:ext cx="3563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Tủ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bảo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quản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dụng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cụ</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lưới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phòng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chống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trùng</a:t>
            </a:r>
            <a:endParaRPr lang="vi-VN" altLang="en-US" sz="2000" b="1" dirty="0">
              <a:latin typeface="Times New Roman" panose="02020603050405020304" pitchFamily="18" charset="0"/>
              <a:cs typeface="Times New Roman" panose="02020603050405020304" pitchFamily="18" charset="0"/>
            </a:endParaRPr>
          </a:p>
        </p:txBody>
      </p:sp>
      <p:pic>
        <p:nvPicPr>
          <p:cNvPr id="4" name="Picture 4" descr="IMG_3556">
            <a:extLst>
              <a:ext uri="{FF2B5EF4-FFF2-40B4-BE49-F238E27FC236}">
                <a16:creationId xmlns:a16="http://schemas.microsoft.com/office/drawing/2014/main" id="{FBE7894B-82BA-4C90-8AFC-D902B452C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8640"/>
            <a:ext cx="4267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6845AA6-EFAE-408D-87C2-3799F51F82DD}"/>
              </a:ext>
            </a:extLst>
          </p:cNvPr>
          <p:cNvSpPr/>
          <p:nvPr/>
        </p:nvSpPr>
        <p:spPr>
          <a:xfrm>
            <a:off x="721463" y="5013176"/>
            <a:ext cx="3759363" cy="400110"/>
          </a:xfrm>
          <a:prstGeom prst="rect">
            <a:avLst/>
          </a:prstGeom>
        </p:spPr>
        <p:txBody>
          <a:bodyPr wrap="none">
            <a:spAutoFit/>
          </a:bodyPr>
          <a:lstStyle/>
          <a:p>
            <a:pPr algn="ctr"/>
            <a:r>
              <a:rPr lang="en-US" sz="2000" b="1" dirty="0" err="1">
                <a:latin typeface="Times New Roman" pitchFamily="18" charset="0"/>
              </a:rPr>
              <a:t>Dụng</a:t>
            </a:r>
            <a:r>
              <a:rPr lang="en-US" sz="2000" b="1" dirty="0">
                <a:latin typeface="Times New Roman" pitchFamily="18" charset="0"/>
              </a:rPr>
              <a:t> </a:t>
            </a:r>
            <a:r>
              <a:rPr lang="en-US" sz="2000" b="1" dirty="0" err="1">
                <a:latin typeface="Times New Roman" pitchFamily="18" charset="0"/>
              </a:rPr>
              <a:t>cụ</a:t>
            </a:r>
            <a:r>
              <a:rPr lang="en-US" sz="2000" b="1" dirty="0">
                <a:latin typeface="Times New Roman" pitchFamily="18" charset="0"/>
              </a:rPr>
              <a:t> </a:t>
            </a:r>
            <a:r>
              <a:rPr lang="en-US" sz="2000" b="1" dirty="0" err="1">
                <a:latin typeface="Times New Roman" pitchFamily="18" charset="0"/>
              </a:rPr>
              <a:t>đựng</a:t>
            </a:r>
            <a:r>
              <a:rPr lang="en-US" sz="2000" b="1" dirty="0">
                <a:latin typeface="Times New Roman" pitchFamily="18" charset="0"/>
              </a:rPr>
              <a:t> </a:t>
            </a:r>
            <a:r>
              <a:rPr lang="en-US" sz="2000" b="1" dirty="0" err="1">
                <a:latin typeface="Times New Roman" pitchFamily="18" charset="0"/>
              </a:rPr>
              <a:t>suất</a:t>
            </a:r>
            <a:r>
              <a:rPr lang="en-US" sz="2000" b="1" dirty="0">
                <a:latin typeface="Times New Roman" pitchFamily="18" charset="0"/>
              </a:rPr>
              <a:t> </a:t>
            </a:r>
            <a:r>
              <a:rPr lang="en-US" sz="2000" b="1" dirty="0" err="1">
                <a:latin typeface="Times New Roman" pitchFamily="18" charset="0"/>
              </a:rPr>
              <a:t>ăn</a:t>
            </a:r>
            <a:r>
              <a:rPr lang="en-US" sz="2000" b="1" dirty="0">
                <a:latin typeface="Times New Roman" pitchFamily="18" charset="0"/>
              </a:rPr>
              <a:t> </a:t>
            </a:r>
            <a:r>
              <a:rPr lang="en-US" sz="2000" b="1" dirty="0" err="1">
                <a:latin typeface="Times New Roman" pitchFamily="18" charset="0"/>
              </a:rPr>
              <a:t>bằng</a:t>
            </a:r>
            <a:r>
              <a:rPr lang="en-US" sz="2000" b="1" dirty="0">
                <a:latin typeface="Times New Roman" pitchFamily="18" charset="0"/>
              </a:rPr>
              <a:t> Inox</a:t>
            </a:r>
            <a:endParaRPr lang="en-US" sz="2000" b="1" dirty="0"/>
          </a:p>
        </p:txBody>
      </p:sp>
    </p:spTree>
    <p:extLst>
      <p:ext uri="{BB962C8B-B14F-4D97-AF65-F5344CB8AC3E}">
        <p14:creationId xmlns:p14="http://schemas.microsoft.com/office/powerpoint/2010/main" val="1366496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269" descr="IMG_2592">
            <a:extLst>
              <a:ext uri="{FF2B5EF4-FFF2-40B4-BE49-F238E27FC236}">
                <a16:creationId xmlns:a16="http://schemas.microsoft.com/office/drawing/2014/main" id="{334BCD40-1762-4AF4-ADD7-EC278E15E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29" y="-33034"/>
            <a:ext cx="3352800" cy="30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FC6FB378-40B6-4619-8205-1E9441661441}"/>
              </a:ext>
            </a:extLst>
          </p:cNvPr>
          <p:cNvSpPr txBox="1">
            <a:spLocks noChangeArrowheads="1"/>
          </p:cNvSpPr>
          <p:nvPr/>
        </p:nvSpPr>
        <p:spPr bwMode="auto">
          <a:xfrm>
            <a:off x="711220" y="3050203"/>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kệ</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altLang="en-US" sz="2000" b="1" dirty="0">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D9C09439-4317-4825-B7C8-3BFA6708792C}"/>
              </a:ext>
            </a:extLst>
          </p:cNvPr>
          <p:cNvSpPr>
            <a:spLocks noGrp="1" noChangeArrowheads="1"/>
          </p:cNvSpPr>
          <p:nvPr>
            <p:ph type="title"/>
          </p:nvPr>
        </p:nvSpPr>
        <p:spPr>
          <a:xfrm>
            <a:off x="1124301" y="6315017"/>
            <a:ext cx="2675695" cy="563562"/>
          </a:xfrm>
        </p:spPr>
        <p:txBody>
          <a:bodyPr>
            <a:normAutofit/>
          </a:bodyPr>
          <a:lstStyle/>
          <a:p>
            <a:pPr algn="ctr" fontAlgn="auto">
              <a:spcAft>
                <a:spcPts val="0"/>
              </a:spcAft>
              <a:defRPr/>
            </a:pP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rửa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9" name="Picture 5" descr="IMG_3442">
            <a:extLst>
              <a:ext uri="{FF2B5EF4-FFF2-40B4-BE49-F238E27FC236}">
                <a16:creationId xmlns:a16="http://schemas.microsoft.com/office/drawing/2014/main" id="{17D5C6B9-CAAD-4DBF-B2E3-6109078171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3459171"/>
            <a:ext cx="3269131" cy="2846928"/>
          </a:xfrm>
          <a:noFill/>
        </p:spPr>
      </p:pic>
      <p:pic>
        <p:nvPicPr>
          <p:cNvPr id="11" name="Picture 4" descr="20131109_155703">
            <a:extLst>
              <a:ext uri="{FF2B5EF4-FFF2-40B4-BE49-F238E27FC236}">
                <a16:creationId xmlns:a16="http://schemas.microsoft.com/office/drawing/2014/main" id="{C4C75852-2CA7-4403-8B8C-318BC9CEE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84"/>
            <a:ext cx="4270375" cy="30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12EF98DF-89AA-4CDD-9ACD-346FB0BB417A}"/>
              </a:ext>
            </a:extLst>
          </p:cNvPr>
          <p:cNvSpPr>
            <a:spLocks noChangeArrowheads="1"/>
          </p:cNvSpPr>
          <p:nvPr/>
        </p:nvSpPr>
        <p:spPr bwMode="auto">
          <a:xfrm>
            <a:off x="4720927" y="6150114"/>
            <a:ext cx="41273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Hê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khai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thường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xuyên</a:t>
            </a:r>
            <a:endParaRPr lang="vi-VN" altLang="en-US" sz="2000" dirty="0">
              <a:latin typeface="Times New Roman" panose="02020603050405020304" pitchFamily="18" charset="0"/>
              <a:cs typeface="Times New Roman" panose="02020603050405020304" pitchFamily="18" charset="0"/>
            </a:endParaRPr>
          </a:p>
        </p:txBody>
      </p:sp>
      <p:pic>
        <p:nvPicPr>
          <p:cNvPr id="13" name="Picture 3" descr="H.jpg">
            <a:extLst>
              <a:ext uri="{FF2B5EF4-FFF2-40B4-BE49-F238E27FC236}">
                <a16:creationId xmlns:a16="http://schemas.microsoft.com/office/drawing/2014/main" id="{D0A06859-5F4C-4F48-81D8-F7EDEEA58E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1115"/>
            <a:ext cx="4270375" cy="275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950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0661E-CF24-44CC-8617-5A765C4CC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4" y="23700"/>
            <a:ext cx="4659242" cy="3405300"/>
          </a:xfrm>
          <a:prstGeom prst="rect">
            <a:avLst/>
          </a:prstGeom>
        </p:spPr>
      </p:pic>
      <p:pic>
        <p:nvPicPr>
          <p:cNvPr id="7" name="Picture 6">
            <a:extLst>
              <a:ext uri="{FF2B5EF4-FFF2-40B4-BE49-F238E27FC236}">
                <a16:creationId xmlns:a16="http://schemas.microsoft.com/office/drawing/2014/main" id="{673B4621-640F-4233-9B9D-441FED402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815" y="11850"/>
            <a:ext cx="4324185" cy="3429000"/>
          </a:xfrm>
          <a:prstGeom prst="rect">
            <a:avLst/>
          </a:prstGeom>
        </p:spPr>
      </p:pic>
      <p:pic>
        <p:nvPicPr>
          <p:cNvPr id="9" name="Picture 8">
            <a:extLst>
              <a:ext uri="{FF2B5EF4-FFF2-40B4-BE49-F238E27FC236}">
                <a16:creationId xmlns:a16="http://schemas.microsoft.com/office/drawing/2014/main" id="{55EB8D67-64A2-4CE0-8A32-AF3CBA37A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4" y="3429000"/>
            <a:ext cx="4731249" cy="3429000"/>
          </a:xfrm>
          <a:prstGeom prst="rect">
            <a:avLst/>
          </a:prstGeom>
        </p:spPr>
      </p:pic>
      <p:pic>
        <p:nvPicPr>
          <p:cNvPr id="10" name="Picture 9" descr="IMG_3553">
            <a:extLst>
              <a:ext uri="{FF2B5EF4-FFF2-40B4-BE49-F238E27FC236}">
                <a16:creationId xmlns:a16="http://schemas.microsoft.com/office/drawing/2014/main" id="{2B6D420C-125D-40C8-A8AB-7941C3A73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815" y="3537012"/>
            <a:ext cx="4400385"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219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997923" y="185738"/>
            <a:ext cx="1449436" cy="584775"/>
          </a:xfrm>
          <a:prstGeom prst="rect">
            <a:avLst/>
          </a:prstGeom>
          <a:noFill/>
          <a:ln w="9525">
            <a:noFill/>
            <a:miter lim="800000"/>
            <a:headEnd/>
            <a:tailEnd/>
          </a:ln>
        </p:spPr>
        <p:txBody>
          <a:bodyPr wrap="none" anchor="ctr">
            <a:spAutoFit/>
          </a:bodyPr>
          <a:lstStyle/>
          <a:p>
            <a:pPr algn="ctr"/>
            <a:r>
              <a:rPr lang="en-US" sz="3200" b="1">
                <a:latin typeface="Times New Roman" pitchFamily="18" charset="0"/>
                <a:cs typeface="Times New Roman" pitchFamily="18" charset="0"/>
              </a:rPr>
              <a:t>Tồn tại</a:t>
            </a:r>
            <a:endParaRPr lang="en-US" sz="3200" b="1">
              <a:solidFill>
                <a:srgbClr val="7F7F7F"/>
              </a:solidFill>
              <a:ea typeface="Verdana" pitchFamily="34" charset="0"/>
            </a:endParaRPr>
          </a:p>
        </p:txBody>
      </p:sp>
      <p:sp>
        <p:nvSpPr>
          <p:cNvPr id="4" name="Round Same Side Corner Rectangle 3"/>
          <p:cNvSpPr/>
          <p:nvPr/>
        </p:nvSpPr>
        <p:spPr>
          <a:xfrm rot="16200000">
            <a:off x="3455916" y="-452436"/>
            <a:ext cx="989013" cy="471328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ame Side Corner Rectangle 6"/>
          <p:cNvSpPr/>
          <p:nvPr/>
        </p:nvSpPr>
        <p:spPr>
          <a:xfrm rot="5400000" flipH="1">
            <a:off x="6303962" y="1401763"/>
            <a:ext cx="989013" cy="1004888"/>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 Same Side Corner Rectangle 26"/>
          <p:cNvSpPr/>
          <p:nvPr/>
        </p:nvSpPr>
        <p:spPr>
          <a:xfrm rot="16200000">
            <a:off x="3444876" y="733425"/>
            <a:ext cx="989012" cy="4713287"/>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 Same Side Corner Rectangle 27"/>
          <p:cNvSpPr/>
          <p:nvPr/>
        </p:nvSpPr>
        <p:spPr>
          <a:xfrm rot="5400000" flipH="1">
            <a:off x="6303963" y="2587625"/>
            <a:ext cx="989012"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 Same Side Corner Rectangle 28"/>
          <p:cNvSpPr/>
          <p:nvPr/>
        </p:nvSpPr>
        <p:spPr>
          <a:xfrm rot="16200000">
            <a:off x="3445669" y="1955007"/>
            <a:ext cx="987425" cy="4713287"/>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 Same Side Corner Rectangle 29"/>
          <p:cNvSpPr/>
          <p:nvPr/>
        </p:nvSpPr>
        <p:spPr>
          <a:xfrm rot="5400000" flipH="1">
            <a:off x="6304756" y="3809207"/>
            <a:ext cx="987425" cy="1004888"/>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ound Same Side Corner Rectangle 30"/>
          <p:cNvSpPr/>
          <p:nvPr/>
        </p:nvSpPr>
        <p:spPr>
          <a:xfrm rot="16200000">
            <a:off x="3445669" y="3140869"/>
            <a:ext cx="987425" cy="4713287"/>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 Same Side Corner Rectangle 31"/>
          <p:cNvSpPr/>
          <p:nvPr/>
        </p:nvSpPr>
        <p:spPr>
          <a:xfrm rot="5400000" flipH="1">
            <a:off x="6304756" y="4995069"/>
            <a:ext cx="987425" cy="1004888"/>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51" name="Picture 345" descr="shadow_1_m"/>
          <p:cNvPicPr>
            <a:picLocks noChangeAspect="1" noChangeArrowheads="1"/>
          </p:cNvPicPr>
          <p:nvPr/>
        </p:nvPicPr>
        <p:blipFill>
          <a:blip r:embed="rId2"/>
          <a:srcRect r="61411"/>
          <a:stretch>
            <a:fillRect/>
          </a:stretch>
        </p:blipFill>
        <p:spPr bwMode="gray">
          <a:xfrm>
            <a:off x="6165850" y="185738"/>
            <a:ext cx="131763" cy="7134225"/>
          </a:xfrm>
          <a:prstGeom prst="rect">
            <a:avLst/>
          </a:prstGeom>
          <a:noFill/>
          <a:ln w="9525">
            <a:noFill/>
            <a:miter lim="800000"/>
            <a:headEnd/>
            <a:tailEnd/>
          </a:ln>
        </p:spPr>
      </p:pic>
      <p:sp>
        <p:nvSpPr>
          <p:cNvPr id="10252" name="TextBox 8"/>
          <p:cNvSpPr txBox="1">
            <a:spLocks noChangeArrowheads="1"/>
          </p:cNvSpPr>
          <p:nvPr/>
        </p:nvSpPr>
        <p:spPr bwMode="auto">
          <a:xfrm>
            <a:off x="6502400" y="1549400"/>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1</a:t>
            </a:r>
          </a:p>
        </p:txBody>
      </p:sp>
      <p:sp>
        <p:nvSpPr>
          <p:cNvPr id="10253" name="TextBox 33"/>
          <p:cNvSpPr txBox="1">
            <a:spLocks noChangeArrowheads="1"/>
          </p:cNvSpPr>
          <p:nvPr/>
        </p:nvSpPr>
        <p:spPr bwMode="auto">
          <a:xfrm>
            <a:off x="6502400" y="2735263"/>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2</a:t>
            </a:r>
          </a:p>
        </p:txBody>
      </p:sp>
      <p:sp>
        <p:nvSpPr>
          <p:cNvPr id="10254" name="TextBox 34"/>
          <p:cNvSpPr txBox="1">
            <a:spLocks noChangeArrowheads="1"/>
          </p:cNvSpPr>
          <p:nvPr/>
        </p:nvSpPr>
        <p:spPr bwMode="auto">
          <a:xfrm>
            <a:off x="6502400" y="3957638"/>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3</a:t>
            </a:r>
          </a:p>
        </p:txBody>
      </p:sp>
      <p:sp>
        <p:nvSpPr>
          <p:cNvPr id="10255" name="TextBox 35"/>
          <p:cNvSpPr txBox="1">
            <a:spLocks noChangeArrowheads="1"/>
          </p:cNvSpPr>
          <p:nvPr/>
        </p:nvSpPr>
        <p:spPr bwMode="auto">
          <a:xfrm>
            <a:off x="6502400" y="5143500"/>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4</a:t>
            </a:r>
          </a:p>
        </p:txBody>
      </p:sp>
      <p:sp>
        <p:nvSpPr>
          <p:cNvPr id="10256" name="Rectangle 32"/>
          <p:cNvSpPr>
            <a:spLocks noChangeArrowheads="1"/>
          </p:cNvSpPr>
          <p:nvPr/>
        </p:nvSpPr>
        <p:spPr bwMode="auto">
          <a:xfrm>
            <a:off x="1835696" y="1487913"/>
            <a:ext cx="4460328" cy="830997"/>
          </a:xfrm>
          <a:prstGeom prst="rect">
            <a:avLst/>
          </a:prstGeom>
          <a:noFill/>
          <a:ln w="9525">
            <a:noFill/>
            <a:miter lim="800000"/>
            <a:headEnd/>
            <a:tailEnd/>
          </a:ln>
        </p:spPr>
        <p:txBody>
          <a:bodyPr wrap="square">
            <a:spAutoFit/>
          </a:bodyPr>
          <a:lstStyle/>
          <a:p>
            <a:pPr lvl="0" algn="just"/>
            <a:r>
              <a:rPr lang="en-US" sz="2400">
                <a:solidFill>
                  <a:srgbClr val="FFFF00"/>
                </a:solidFill>
                <a:latin typeface="Times New Roman" pitchFamily="18" charset="0"/>
                <a:cs typeface="Times New Roman" pitchFamily="18" charset="0"/>
              </a:rPr>
              <a:t>Truy xuất nguồn gốc thực phẩm chưa thực hiện thường xuyên</a:t>
            </a:r>
          </a:p>
        </p:txBody>
      </p:sp>
      <p:sp>
        <p:nvSpPr>
          <p:cNvPr id="10257" name="Rectangle 37"/>
          <p:cNvSpPr>
            <a:spLocks noChangeArrowheads="1"/>
          </p:cNvSpPr>
          <p:nvPr/>
        </p:nvSpPr>
        <p:spPr bwMode="auto">
          <a:xfrm>
            <a:off x="1722463" y="2550666"/>
            <a:ext cx="4509268" cy="1015663"/>
          </a:xfrm>
          <a:prstGeom prst="rect">
            <a:avLst/>
          </a:prstGeom>
          <a:noFill/>
          <a:ln w="9525">
            <a:noFill/>
            <a:miter lim="800000"/>
            <a:headEnd/>
            <a:tailEnd/>
          </a:ln>
        </p:spPr>
        <p:txBody>
          <a:bodyPr wrap="square">
            <a:spAutoFit/>
          </a:bodyPr>
          <a:lstStyle/>
          <a:p>
            <a:pPr lvl="0" algn="just"/>
            <a:r>
              <a:rPr lang="en-US" sz="2000">
                <a:latin typeface="Times New Roman" pitchFamily="18" charset="0"/>
                <a:cs typeface="Times New Roman" pitchFamily="18" charset="0"/>
              </a:rPr>
              <a:t>Tổ giám sát không lập BB hàng ngày mà chỉ nhắc nhở, chưa giám sát chất lượng thực phẩm, thực hành vệ sinh cá nhân</a:t>
            </a:r>
          </a:p>
        </p:txBody>
      </p:sp>
      <p:sp>
        <p:nvSpPr>
          <p:cNvPr id="10258" name="Rectangle 38"/>
          <p:cNvSpPr>
            <a:spLocks noChangeArrowheads="1"/>
          </p:cNvSpPr>
          <p:nvPr/>
        </p:nvSpPr>
        <p:spPr bwMode="auto">
          <a:xfrm>
            <a:off x="1730847" y="3755875"/>
            <a:ext cx="4584425" cy="1015663"/>
          </a:xfrm>
          <a:prstGeom prst="rect">
            <a:avLst/>
          </a:prstGeom>
          <a:noFill/>
          <a:ln w="9525">
            <a:noFill/>
            <a:miter lim="800000"/>
            <a:headEnd/>
            <a:tailEnd/>
          </a:ln>
        </p:spPr>
        <p:txBody>
          <a:bodyPr wrap="square">
            <a:spAutoFit/>
          </a:bodyPr>
          <a:lstStyle/>
          <a:p>
            <a:pPr lvl="0" algn="just"/>
            <a:r>
              <a:rPr lang="en-US" sz="2000">
                <a:latin typeface="Times New Roman" pitchFamily="18" charset="0"/>
                <a:cs typeface="Times New Roman" pitchFamily="18" charset="0"/>
              </a:rPr>
              <a:t>Ban PH không được phép kiểm tra đột xuất, sự vào cuộc còn hình thức, chưa kiểm soát theo kiểm thực 3 bước</a:t>
            </a:r>
          </a:p>
        </p:txBody>
      </p:sp>
      <p:sp>
        <p:nvSpPr>
          <p:cNvPr id="10259" name="Rectangle 39"/>
          <p:cNvSpPr>
            <a:spLocks noChangeArrowheads="1"/>
          </p:cNvSpPr>
          <p:nvPr/>
        </p:nvSpPr>
        <p:spPr bwMode="auto">
          <a:xfrm>
            <a:off x="1722641" y="5032088"/>
            <a:ext cx="4509090" cy="1015663"/>
          </a:xfrm>
          <a:prstGeom prst="rect">
            <a:avLst/>
          </a:prstGeom>
          <a:noFill/>
          <a:ln w="9525">
            <a:noFill/>
            <a:miter lim="800000"/>
            <a:headEnd/>
            <a:tailEnd/>
          </a:ln>
        </p:spPr>
        <p:txBody>
          <a:bodyPr wrap="square">
            <a:spAutoFit/>
          </a:bodyPr>
          <a:lstStyle/>
          <a:p>
            <a:pPr lvl="0" algn="just"/>
            <a:r>
              <a:rPr lang="en-US" sz="2000">
                <a:latin typeface="Times New Roman" pitchFamily="18" charset="0"/>
                <a:cs typeface="Times New Roman" pitchFamily="18" charset="0"/>
              </a:rPr>
              <a:t>Thực hành vệ sinh cá nhân của nhân viên chế biến chưa được thực hiện thường xuyên theo quy định</a:t>
            </a:r>
          </a:p>
        </p:txBody>
      </p:sp>
    </p:spTree>
    <p:extLst>
      <p:ext uri="{BB962C8B-B14F-4D97-AF65-F5344CB8AC3E}">
        <p14:creationId xmlns:p14="http://schemas.microsoft.com/office/powerpoint/2010/main" val="4058041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WordArt 6"/>
          <p:cNvSpPr>
            <a:spLocks noChangeArrowheads="1" noChangeShapeType="1" noTextEdit="1"/>
          </p:cNvSpPr>
          <p:nvPr/>
        </p:nvSpPr>
        <p:spPr bwMode="gray">
          <a:xfrm>
            <a:off x="2051720" y="908722"/>
            <a:ext cx="339055" cy="504054"/>
          </a:xfrm>
          <a:prstGeom prst="rect">
            <a:avLst/>
          </a:prstGeom>
        </p:spPr>
        <p:txBody>
          <a:bodyPr wrap="none" fromWordArt="1">
            <a:prstTxWarp prst="textPlain">
              <a:avLst>
                <a:gd name="adj" fmla="val 60738"/>
              </a:avLst>
            </a:prstTxWarp>
          </a:bodyPr>
          <a:lstStyle/>
          <a:p>
            <a:r>
              <a:rPr lang="en-US" sz="3200" b="1" kern="10" dirty="0">
                <a:ln w="9525">
                  <a:noFill/>
                  <a:round/>
                  <a:headEnd/>
                  <a:tailEnd/>
                </a:ln>
                <a:solidFill>
                  <a:srgbClr val="FABC00"/>
                </a:solidFill>
                <a:latin typeface="Arial Black"/>
              </a:rPr>
              <a:t>2</a:t>
            </a:r>
          </a:p>
        </p:txBody>
      </p:sp>
      <p:sp>
        <p:nvSpPr>
          <p:cNvPr id="16388" name="WordArt 6"/>
          <p:cNvSpPr>
            <a:spLocks noChangeArrowheads="1" noChangeShapeType="1" noTextEdit="1"/>
          </p:cNvSpPr>
          <p:nvPr/>
        </p:nvSpPr>
        <p:spPr bwMode="gray">
          <a:xfrm>
            <a:off x="6948264" y="908721"/>
            <a:ext cx="216024" cy="504055"/>
          </a:xfrm>
          <a:prstGeom prst="rect">
            <a:avLst/>
          </a:prstGeom>
        </p:spPr>
        <p:txBody>
          <a:bodyPr wrap="none" fromWordArt="1">
            <a:prstTxWarp prst="textPlain">
              <a:avLst>
                <a:gd name="adj" fmla="val 50000"/>
              </a:avLst>
            </a:prstTxWarp>
          </a:bodyPr>
          <a:lstStyle/>
          <a:p>
            <a:r>
              <a:rPr lang="en-US" sz="3200" b="1" kern="10" dirty="0">
                <a:ln w="9525">
                  <a:noFill/>
                  <a:round/>
                  <a:headEnd/>
                  <a:tailEnd/>
                </a:ln>
                <a:solidFill>
                  <a:srgbClr val="EE6EA5"/>
                </a:solidFill>
                <a:latin typeface="Arial Black"/>
              </a:rPr>
              <a:t>1</a:t>
            </a:r>
          </a:p>
        </p:txBody>
      </p:sp>
      <p:sp>
        <p:nvSpPr>
          <p:cNvPr id="4" name="Round Same Side Corner Rectangle 22"/>
          <p:cNvSpPr/>
          <p:nvPr/>
        </p:nvSpPr>
        <p:spPr bwMode="auto">
          <a:xfrm flipH="1">
            <a:off x="641347" y="2173288"/>
            <a:ext cx="4146675" cy="4280048"/>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35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latin typeface="+mn-lt"/>
              <a:cs typeface="+mn-cs"/>
            </a:endParaRPr>
          </a:p>
        </p:txBody>
      </p:sp>
      <p:sp>
        <p:nvSpPr>
          <p:cNvPr id="5" name="Chevron 1"/>
          <p:cNvSpPr/>
          <p:nvPr/>
        </p:nvSpPr>
        <p:spPr bwMode="auto">
          <a:xfrm flipH="1">
            <a:off x="755576" y="1412776"/>
            <a:ext cx="3744416" cy="576064"/>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a:r>
              <a:rPr lang="en-US" sz="2400" dirty="0">
                <a:latin typeface="Times New Roman" pitchFamily="18" charset="0"/>
                <a:cs typeface="Times New Roman" pitchFamily="18" charset="0"/>
              </a:rPr>
              <a:t>BGH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endParaRPr lang="en-US" sz="2400" dirty="0">
              <a:latin typeface="Times New Roman" pitchFamily="18" charset="0"/>
              <a:cs typeface="Times New Roman" pitchFamily="18" charset="0"/>
            </a:endParaRPr>
          </a:p>
        </p:txBody>
      </p:sp>
      <p:sp>
        <p:nvSpPr>
          <p:cNvPr id="7" name="Round Same Side Corner Rectangle 22"/>
          <p:cNvSpPr/>
          <p:nvPr/>
        </p:nvSpPr>
        <p:spPr bwMode="auto">
          <a:xfrm>
            <a:off x="5076058" y="2283148"/>
            <a:ext cx="3357311" cy="3603592"/>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endParaRPr>
          </a:p>
        </p:txBody>
      </p:sp>
      <p:sp>
        <p:nvSpPr>
          <p:cNvPr id="8" name="Hexagon 26"/>
          <p:cNvSpPr/>
          <p:nvPr/>
        </p:nvSpPr>
        <p:spPr bwMode="auto">
          <a:xfrm>
            <a:off x="5076057" y="1412777"/>
            <a:ext cx="3357312" cy="576063"/>
          </a:xfrm>
          <a:prstGeom prst="hexagon">
            <a:avLst>
              <a:gd name="adj" fmla="val 31838"/>
              <a:gd name="vf" fmla="val 115470"/>
            </a:avLst>
          </a:prstGeom>
          <a:gradFill rotWithShape="1">
            <a:gsLst>
              <a:gs pos="0">
                <a:srgbClr val="D7196A">
                  <a:lumMod val="88000"/>
                </a:srgbClr>
              </a:gs>
              <a:gs pos="80000">
                <a:srgbClr val="D7196A">
                  <a:lumMod val="90000"/>
                  <a:lumOff val="10000"/>
                </a:srgbClr>
              </a:gs>
              <a:gs pos="100000">
                <a:srgbClr val="D7196A">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r>
              <a:rPr lang="en-US" sz="2000" dirty="0" err="1">
                <a:solidFill>
                  <a:srgbClr val="FFFF00"/>
                </a:solidFill>
                <a:latin typeface="Times New Roman" pitchFamily="18" charset="0"/>
                <a:cs typeface="Times New Roman" pitchFamily="18" charset="0"/>
              </a:rPr>
              <a:t>Các</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cơ</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quan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quản</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lý</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nhà</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nước</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tại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địa</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phương</a:t>
            </a:r>
            <a:endParaRPr lang="en-US" sz="2000" dirty="0">
              <a:solidFill>
                <a:srgbClr val="FFFF00"/>
              </a:solidFill>
              <a:latin typeface="Times New Roman" pitchFamily="18" charset="0"/>
              <a:cs typeface="Times New Roman" pitchFamily="18" charset="0"/>
            </a:endParaRPr>
          </a:p>
        </p:txBody>
      </p:sp>
      <p:sp>
        <p:nvSpPr>
          <p:cNvPr id="12" name="Title 7"/>
          <p:cNvSpPr>
            <a:spLocks noGrp="1"/>
          </p:cNvSpPr>
          <p:nvPr>
            <p:ph type="title"/>
          </p:nvPr>
        </p:nvSpPr>
        <p:spPr>
          <a:xfrm>
            <a:off x="457200" y="404704"/>
            <a:ext cx="8229600" cy="646331"/>
          </a:xfrm>
        </p:spPr>
        <p:txBody>
          <a:bodyPr rtlCol="0">
            <a:spAutoFit/>
          </a:bodyPr>
          <a:lstStyle/>
          <a:p>
            <a:pPr algn="ctr">
              <a:defRPr/>
            </a:pPr>
            <a:r>
              <a:rPr lang="en-US" sz="3600">
                <a:latin typeface="Times New Roman" pitchFamily="18" charset="0"/>
                <a:cs typeface="Times New Roman" pitchFamily="18" charset="0"/>
              </a:rPr>
              <a:t>Kiến nghị</a:t>
            </a:r>
            <a:endParaRPr lang="en-US" sz="3600" b="1" dirty="0">
              <a:solidFill>
                <a:schemeClr val="bg1">
                  <a:lumMod val="85000"/>
                </a:schemeClr>
              </a:solidFill>
              <a:latin typeface="Times New Roman" pitchFamily="18" charset="0"/>
              <a:cs typeface="Times New Roman" pitchFamily="18" charset="0"/>
            </a:endParaRPr>
          </a:p>
        </p:txBody>
      </p:sp>
      <p:sp>
        <p:nvSpPr>
          <p:cNvPr id="2" name="Hình chữ nhật 1"/>
          <p:cNvSpPr/>
          <p:nvPr/>
        </p:nvSpPr>
        <p:spPr>
          <a:xfrm>
            <a:off x="5076058" y="2470420"/>
            <a:ext cx="3357311" cy="2677656"/>
          </a:xfrm>
          <a:prstGeom prst="rect">
            <a:avLst/>
          </a:prstGeom>
        </p:spPr>
        <p:txBody>
          <a:bodyPr wrap="square">
            <a:spAutoFit/>
          </a:bodyPr>
          <a:lstStyle/>
          <a:p>
            <a:pPr marL="342900" lvl="0" indent="-342900" algn="just">
              <a:buFont typeface="Wingdings" pitchFamily="2" charset="2"/>
              <a:buChar char="ü"/>
            </a:pPr>
            <a:r>
              <a:rPr lang="en-US" sz="2400" dirty="0">
                <a:latin typeface="Times New Roman" pitchFamily="18" charset="0"/>
                <a:cs typeface="Times New Roman" pitchFamily="18" charset="0"/>
              </a:rPr>
              <a:t>HD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ATTP.</a:t>
            </a:r>
          </a:p>
          <a:p>
            <a:pPr marL="342900" lvl="0" indent="-342900" algn="just">
              <a:buFont typeface="Wingdings" pitchFamily="2" charset="2"/>
              <a:buChar char="ü"/>
            </a:pPr>
            <a:r>
              <a:rPr lang="en-US" sz="2400" dirty="0" err="1">
                <a:latin typeface="Times New Roman" pitchFamily="18" charset="0"/>
                <a:cs typeface="Times New Roman" pitchFamily="18" charset="0"/>
              </a:rPr>
              <a:t>Tham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TGS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a:t>
            </a:r>
          </a:p>
          <a:p>
            <a:pPr marL="342900" lvl="0" indent="-342900" algn="just">
              <a:buFont typeface="Wingdings" pitchFamily="2" charset="2"/>
              <a:buChar char="ü"/>
            </a:pPr>
            <a:r>
              <a:rPr lang="en-US" sz="2400" dirty="0">
                <a:latin typeface="Times New Roman" pitchFamily="18" charset="0"/>
                <a:cs typeface="Times New Roman" pitchFamily="18" charset="0"/>
              </a:rPr>
              <a:t>KTGS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nhở</a:t>
            </a:r>
            <a:r>
              <a:rPr lang="en-US" sz="2400" dirty="0">
                <a:latin typeface="Times New Roman" pitchFamily="18" charset="0"/>
                <a:cs typeface="Times New Roman" pitchFamily="18" charset="0"/>
              </a:rPr>
              <a:t>, XLVP </a:t>
            </a:r>
            <a:r>
              <a:rPr lang="en-US" sz="2400" dirty="0" err="1">
                <a:latin typeface="Times New Roman" pitchFamily="18" charset="0"/>
                <a:cs typeface="Times New Roman" pitchFamily="18" charset="0"/>
              </a:rPr>
              <a:t>theo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a:t>
            </a:r>
          </a:p>
        </p:txBody>
      </p:sp>
      <p:sp>
        <p:nvSpPr>
          <p:cNvPr id="15" name="Hình chữ nhật 1"/>
          <p:cNvSpPr/>
          <p:nvPr/>
        </p:nvSpPr>
        <p:spPr>
          <a:xfrm>
            <a:off x="634209" y="2301333"/>
            <a:ext cx="4081807" cy="3970318"/>
          </a:xfrm>
          <a:prstGeom prst="rect">
            <a:avLst/>
          </a:prstGeom>
        </p:spPr>
        <p:txBody>
          <a:bodyPr wrap="square">
            <a:spAutoFit/>
          </a:bodyPr>
          <a:lstStyle/>
          <a:p>
            <a:pPr marL="342900" lvl="0" indent="-342900" algn="just">
              <a:buFont typeface="Wingdings" pitchFamily="2" charset="2"/>
              <a:buChar char="v"/>
            </a:pP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tại</a:t>
            </a:r>
            <a:r>
              <a:rPr lang="en-US" dirty="0">
                <a:latin typeface="Times New Roman" pitchFamily="18" charset="0"/>
                <a:cs typeface="Times New Roman" pitchFamily="18" charset="0"/>
              </a:rPr>
              <a:t> CS SX, CB, KD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phẩm</a:t>
            </a:r>
            <a:r>
              <a:rPr lang="en-US" dirty="0">
                <a:latin typeface="Times New Roman" pitchFamily="18" charset="0"/>
                <a:cs typeface="Times New Roman" pitchFamily="18" charset="0"/>
              </a:rPr>
              <a:t>.</a:t>
            </a:r>
          </a:p>
          <a:p>
            <a:pPr marL="342900" lvl="0" indent="-342900" algn="just">
              <a:buFont typeface="Wingdings" pitchFamily="2" charset="2"/>
              <a:buChar char="v"/>
            </a:pP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KH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nâng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cấp</a:t>
            </a:r>
            <a:r>
              <a:rPr lang="en-US" dirty="0">
                <a:latin typeface="Times New Roman" pitchFamily="18" charset="0"/>
                <a:cs typeface="Times New Roman" pitchFamily="18" charset="0"/>
              </a:rPr>
              <a:t> CSVC.</a:t>
            </a:r>
          </a:p>
          <a:p>
            <a:pPr marL="342900" lvl="0" indent="-342900" algn="just">
              <a:buFont typeface="Wingdings" pitchFamily="2" charset="2"/>
              <a:buChar char="v"/>
            </a:pPr>
            <a:r>
              <a:rPr lang="en-US" dirty="0" err="1">
                <a:latin typeface="Times New Roman" pitchFamily="18" charset="0"/>
                <a:cs typeface="Times New Roman" pitchFamily="18" charset="0"/>
              </a:rPr>
              <a:t>Công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nguồn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nguyên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ảnh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mẫu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suất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ăn</a:t>
            </a:r>
            <a:r>
              <a:rPr lang="en-US" dirty="0">
                <a:latin typeface="Times New Roman" pitchFamily="18" charset="0"/>
                <a:cs typeface="Times New Roman" pitchFamily="18" charset="0"/>
              </a:rPr>
              <a:t>.</a:t>
            </a:r>
          </a:p>
          <a:p>
            <a:pPr marL="342900" lvl="0" indent="-342900" algn="just">
              <a:buFont typeface="Wingdings" pitchFamily="2" charset="2"/>
              <a:buChar char="v"/>
            </a:pP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GS,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lượng</a:t>
            </a:r>
            <a:r>
              <a:rPr lang="en-US" dirty="0">
                <a:latin typeface="Times New Roman" pitchFamily="18" charset="0"/>
                <a:cs typeface="Times New Roman" pitchFamily="18" charset="0"/>
              </a:rPr>
              <a:t> BBGS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TGS, </a:t>
            </a:r>
            <a:r>
              <a:rPr lang="en-US" dirty="0" err="1">
                <a:latin typeface="Times New Roman" pitchFamily="18" charset="0"/>
                <a:cs typeface="Times New Roman" pitchFamily="18" charset="0"/>
              </a:rPr>
              <a:t>chú</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GS ĐK </a:t>
            </a:r>
            <a:r>
              <a:rPr lang="en-US" dirty="0" err="1">
                <a:latin typeface="Times New Roman" pitchFamily="18" charset="0"/>
                <a:cs typeface="Times New Roman" pitchFamily="18" charset="0"/>
              </a:rPr>
              <a:t>bếp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hành</a:t>
            </a:r>
            <a:r>
              <a:rPr lang="en-US" dirty="0">
                <a:latin typeface="Times New Roman" pitchFamily="18" charset="0"/>
                <a:cs typeface="Times New Roman" pitchFamily="18" charset="0"/>
              </a:rPr>
              <a:t> VS </a:t>
            </a:r>
            <a:r>
              <a:rPr lang="en-US" dirty="0" err="1">
                <a:latin typeface="Times New Roman" pitchFamily="18" charset="0"/>
                <a:cs typeface="Times New Roman" pitchFamily="18" charset="0"/>
              </a:rPr>
              <a:t>cá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nhân</a:t>
            </a:r>
            <a:r>
              <a:rPr lang="en-US" dirty="0">
                <a:latin typeface="Times New Roman" pitchFamily="18" charset="0"/>
                <a:cs typeface="Times New Roman" pitchFamily="18" charset="0"/>
              </a:rPr>
              <a:t>.</a:t>
            </a:r>
          </a:p>
          <a:p>
            <a:pPr marL="342900" lvl="0" indent="-342900" algn="just">
              <a:buFont typeface="Wingdings" pitchFamily="2" charset="2"/>
              <a:buChar char="v"/>
            </a:pPr>
            <a:r>
              <a:rPr lang="en-US" dirty="0" err="1">
                <a:latin typeface="Times New Roman" pitchFamily="18" charset="0"/>
                <a:cs typeface="Times New Roman" pitchFamily="18" charset="0"/>
              </a:rPr>
              <a:t>Huy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cuộc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Ban </a:t>
            </a:r>
            <a:r>
              <a:rPr lang="en-US" dirty="0" err="1">
                <a:latin typeface="Times New Roman" pitchFamily="18" charset="0"/>
                <a:cs typeface="Times New Roman" pitchFamily="18" charset="0"/>
              </a:rPr>
              <a:t>Phụ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huynh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học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a:t>
            </a:r>
          </a:p>
          <a:p>
            <a:pPr marL="342900" lvl="0" indent="-342900" algn="just">
              <a:buFont typeface="Wingdings" pitchFamily="2" charset="2"/>
              <a:buChar char="v"/>
            </a:pPr>
            <a:r>
              <a:rPr lang="en-US" dirty="0" err="1">
                <a:latin typeface="Times New Roman" pitchFamily="18" charset="0"/>
                <a:cs typeface="Times New Roman" pitchFamily="18" charset="0"/>
              </a:rPr>
              <a:t>Quản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lý</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cố</a:t>
            </a:r>
            <a:r>
              <a:rPr lang="en-US" dirty="0">
                <a:latin typeface="Times New Roman" pitchFamily="18" charset="0"/>
                <a:cs typeface="Times New Roman" pitchFamily="18" charset="0"/>
              </a:rPr>
              <a:t> ATTP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báo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PHHS,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thông</a:t>
            </a:r>
            <a:r>
              <a:rPr lang="en-US" dirty="0">
                <a:latin typeface="Times New Roman" pitchFamily="18" charset="0"/>
                <a:cs typeface="Times New Roman" pitchFamily="18" charset="0"/>
              </a:rPr>
              <a:t> tin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lọt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ngoài</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472714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491552">
            <a:off x="7850540" y="3618068"/>
            <a:ext cx="1153137" cy="422697"/>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1832">
            <a:off x="445297" y="3330039"/>
            <a:ext cx="532651" cy="1232453"/>
          </a:xfrm>
          <a:prstGeom prst="rect">
            <a:avLst/>
          </a:prstGeom>
        </p:spPr>
      </p:pic>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6901787" y="-1846496"/>
            <a:ext cx="3399818" cy="4721969"/>
          </a:xfrm>
          <a:prstGeom prst="rect">
            <a:avLst/>
          </a:prstGeom>
        </p:spPr>
      </p:pic>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674" y="-808146"/>
            <a:ext cx="2215993" cy="3794103"/>
          </a:xfrm>
          <a:prstGeom prst="rect">
            <a:avLst/>
          </a:prstGeom>
        </p:spPr>
      </p:pic>
      <p:sp>
        <p:nvSpPr>
          <p:cNvPr id="4" name="TextBox 4"/>
          <p:cNvSpPr txBox="1"/>
          <p:nvPr/>
        </p:nvSpPr>
        <p:spPr>
          <a:xfrm>
            <a:off x="555597" y="2276872"/>
            <a:ext cx="8109536" cy="2708434"/>
          </a:xfrm>
          <a:prstGeom prst="rect">
            <a:avLst/>
          </a:prstGeom>
        </p:spPr>
        <p:txBody>
          <a:bodyPr wrap="square" lIns="0" tIns="0" rIns="0" bIns="0" rtlCol="0" anchor="t">
            <a:spAutoFit/>
          </a:bodyPr>
          <a:lstStyle/>
          <a:p>
            <a:pPr algn="ctr" defTabSz="512076"/>
            <a:r>
              <a:rPr lang="en-US" sz="3700" dirty="0">
                <a:solidFill>
                  <a:srgbClr val="1F497D">
                    <a:lumMod val="50000"/>
                  </a:srgbClr>
                </a:solidFill>
                <a:latin typeface="Times New Roman" pitchFamily="18" charset="0"/>
                <a:cs typeface="Times New Roman" pitchFamily="18" charset="0"/>
              </a:rPr>
              <a:t>Xin </a:t>
            </a:r>
            <a:r>
              <a:rPr lang="en-US" sz="3700" dirty="0" err="1">
                <a:solidFill>
                  <a:srgbClr val="1F497D">
                    <a:lumMod val="50000"/>
                  </a:srgbClr>
                </a:solidFill>
                <a:latin typeface="Times New Roman" pitchFamily="18" charset="0"/>
                <a:cs typeface="Times New Roman" pitchFamily="18" charset="0"/>
              </a:rPr>
              <a:t>chân</a:t>
            </a:r>
            <a:r>
              <a:rPr lang="en-US" sz="3700" dirty="0">
                <a:solidFill>
                  <a:srgbClr val="1F497D">
                    <a:lumMod val="50000"/>
                  </a:srgbClr>
                </a:solidFill>
                <a:latin typeface="Times New Roman" pitchFamily="18" charset="0"/>
                <a:cs typeface="Times New Roman" pitchFamily="18" charset="0"/>
              </a:rPr>
              <a:t> </a:t>
            </a:r>
            <a:r>
              <a:rPr lang="en-US" sz="3700" dirty="0" err="1">
                <a:solidFill>
                  <a:srgbClr val="1F497D">
                    <a:lumMod val="50000"/>
                  </a:srgbClr>
                </a:solidFill>
                <a:latin typeface="Times New Roman" pitchFamily="18" charset="0"/>
                <a:cs typeface="Times New Roman" pitchFamily="18" charset="0"/>
              </a:rPr>
              <a:t>thành</a:t>
            </a:r>
            <a:r>
              <a:rPr lang="en-US" sz="3700" dirty="0">
                <a:solidFill>
                  <a:srgbClr val="1F497D">
                    <a:lumMod val="50000"/>
                  </a:srgbClr>
                </a:solidFill>
                <a:latin typeface="Times New Roman" pitchFamily="18" charset="0"/>
                <a:cs typeface="Times New Roman" pitchFamily="18" charset="0"/>
              </a:rPr>
              <a:t> </a:t>
            </a:r>
            <a:r>
              <a:rPr lang="en-US" sz="3700" dirty="0" err="1">
                <a:solidFill>
                  <a:srgbClr val="1F497D">
                    <a:lumMod val="50000"/>
                  </a:srgbClr>
                </a:solidFill>
                <a:latin typeface="Times New Roman" pitchFamily="18" charset="0"/>
                <a:cs typeface="Times New Roman" pitchFamily="18" charset="0"/>
              </a:rPr>
              <a:t>cảm</a:t>
            </a:r>
            <a:r>
              <a:rPr lang="en-US" sz="3700" dirty="0">
                <a:solidFill>
                  <a:srgbClr val="1F497D">
                    <a:lumMod val="50000"/>
                  </a:srgbClr>
                </a:solidFill>
                <a:latin typeface="Times New Roman" pitchFamily="18" charset="0"/>
                <a:cs typeface="Times New Roman" pitchFamily="18" charset="0"/>
              </a:rPr>
              <a:t> </a:t>
            </a:r>
            <a:r>
              <a:rPr lang="en-US" sz="3700" dirty="0" err="1">
                <a:solidFill>
                  <a:srgbClr val="1F497D">
                    <a:lumMod val="50000"/>
                  </a:srgbClr>
                </a:solidFill>
                <a:latin typeface="Times New Roman" pitchFamily="18" charset="0"/>
                <a:cs typeface="Times New Roman" pitchFamily="18" charset="0"/>
              </a:rPr>
              <a:t>ơn</a:t>
            </a:r>
            <a:r>
              <a:rPr lang="en-US" sz="3700" dirty="0">
                <a:solidFill>
                  <a:srgbClr val="1F497D">
                    <a:lumMod val="50000"/>
                  </a:srgbClr>
                </a:solidFill>
                <a:latin typeface="Times New Roman" pitchFamily="18" charset="0"/>
                <a:cs typeface="Times New Roman" pitchFamily="18" charset="0"/>
              </a:rPr>
              <a:t>!</a:t>
            </a:r>
          </a:p>
          <a:p>
            <a:pPr algn="ctr" defTabSz="512076"/>
            <a:endParaRPr lang="en-US" sz="3700" dirty="0">
              <a:solidFill>
                <a:srgbClr val="1F497D">
                  <a:lumMod val="50000"/>
                </a:srgbClr>
              </a:solidFill>
              <a:latin typeface="Nunito Black" pitchFamily="2" charset="0"/>
            </a:endParaRPr>
          </a:p>
          <a:p>
            <a:pPr algn="ctr" defTabSz="512076">
              <a:lnSpc>
                <a:spcPct val="150000"/>
              </a:lnSpc>
            </a:pPr>
            <a:r>
              <a:rPr lang="en-US" sz="3400" dirty="0" err="1">
                <a:solidFill>
                  <a:srgbClr val="FF0000"/>
                </a:solidFill>
                <a:latin typeface="Times New Roman" pitchFamily="18" charset="0"/>
                <a:cs typeface="Times New Roman" pitchFamily="18" charset="0"/>
              </a:rPr>
              <a:t>Kính</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chúc</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các</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vị</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đại</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biểu</a:t>
            </a:r>
            <a:endParaRPr lang="en-US" sz="3400" dirty="0">
              <a:solidFill>
                <a:srgbClr val="FF0000"/>
              </a:solidFill>
              <a:latin typeface="Times New Roman" pitchFamily="18" charset="0"/>
              <a:cs typeface="Times New Roman" pitchFamily="18" charset="0"/>
            </a:endParaRPr>
          </a:p>
          <a:p>
            <a:pPr algn="ctr" defTabSz="512076">
              <a:lnSpc>
                <a:spcPct val="150000"/>
              </a:lnSpc>
            </a:pPr>
            <a:r>
              <a:rPr lang="en-US" sz="3400" dirty="0" err="1">
                <a:solidFill>
                  <a:srgbClr val="FF0000"/>
                </a:solidFill>
                <a:latin typeface="Times New Roman" pitchFamily="18" charset="0"/>
                <a:cs typeface="Times New Roman" pitchFamily="18" charset="0"/>
              </a:rPr>
              <a:t>sức</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khỏe</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hạnh</a:t>
            </a:r>
            <a:r>
              <a:rPr lang="en-US" sz="3400" dirty="0">
                <a:solidFill>
                  <a:srgbClr val="FF0000"/>
                </a:solidFill>
                <a:latin typeface="Times New Roman" pitchFamily="18" charset="0"/>
                <a:cs typeface="Times New Roman" pitchFamily="18" charset="0"/>
              </a:rPr>
              <a:t> </a:t>
            </a:r>
            <a:r>
              <a:rPr lang="en-US" sz="3400" dirty="0" err="1">
                <a:solidFill>
                  <a:srgbClr val="FF0000"/>
                </a:solidFill>
                <a:latin typeface="Times New Roman" pitchFamily="18" charset="0"/>
                <a:cs typeface="Times New Roman" pitchFamily="18" charset="0"/>
              </a:rPr>
              <a:t>phúc</a:t>
            </a:r>
            <a:r>
              <a:rPr lang="en-US" sz="3400" dirty="0">
                <a:solidFill>
                  <a:srgbClr val="FF0000"/>
                </a:solidFill>
                <a:latin typeface="Times New Roman" pitchFamily="18" charset="0"/>
                <a:cs typeface="Times New Roman" pitchFamily="18" charset="0"/>
              </a:rPr>
              <a:t>!</a:t>
            </a:r>
          </a:p>
        </p:txBody>
      </p:sp>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005751">
            <a:off x="-1640704" y="3798860"/>
            <a:ext cx="3493806" cy="412851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7115403" y="-187803"/>
            <a:ext cx="1577938" cy="1950905"/>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17189" y="5483371"/>
            <a:ext cx="2345575" cy="1956067"/>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6703664" y="5597653"/>
            <a:ext cx="2736342" cy="2057400"/>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800000">
            <a:off x="6357334" y="5386911"/>
            <a:ext cx="2743200" cy="1746504"/>
          </a:xfrm>
          <a:prstGeom prst="rect">
            <a:avLst/>
          </a:prstGeom>
        </p:spPr>
      </p:pic>
      <p:pic>
        <p:nvPicPr>
          <p:cNvPr id="12" name="Picture 1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6972802" y="-150451"/>
            <a:ext cx="1723358" cy="1999095"/>
          </a:xfrm>
          <a:prstGeom prst="rect">
            <a:avLst/>
          </a:prstGeom>
        </p:spPr>
      </p:pic>
      <p:pic>
        <p:nvPicPr>
          <p:cNvPr id="13" name="Picture 1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455599" y="-86767"/>
            <a:ext cx="1766704" cy="2223101"/>
          </a:xfrm>
          <a:prstGeom prst="rect">
            <a:avLst/>
          </a:prstGeom>
        </p:spPr>
      </p:pic>
      <p:pic>
        <p:nvPicPr>
          <p:cNvPr id="17"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2561657" y="5783762"/>
            <a:ext cx="4219646" cy="1519073"/>
          </a:xfrm>
          <a:prstGeom prst="rect">
            <a:avLst/>
          </a:prstGeom>
        </p:spPr>
      </p:pic>
    </p:spTree>
    <p:extLst>
      <p:ext uri="{BB962C8B-B14F-4D97-AF65-F5344CB8AC3E}">
        <p14:creationId xmlns:p14="http://schemas.microsoft.com/office/powerpoint/2010/main" val="169574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6538296" y="1581488"/>
            <a:ext cx="2474912" cy="5015864"/>
            <a:chOff x="3838" y="1442"/>
            <a:chExt cx="1489" cy="2054"/>
          </a:xfrm>
        </p:grpSpPr>
        <p:sp>
          <p:nvSpPr>
            <p:cNvPr id="11267" name="AutoShape 3"/>
            <p:cNvSpPr>
              <a:spLocks noChangeArrowheads="1"/>
            </p:cNvSpPr>
            <p:nvPr/>
          </p:nvSpPr>
          <p:spPr bwMode="gray">
            <a:xfrm>
              <a:off x="3840" y="1442"/>
              <a:ext cx="1487" cy="2054"/>
            </a:xfrm>
            <a:prstGeom prst="roundRect">
              <a:avLst>
                <a:gd name="adj" fmla="val 12574"/>
              </a:avLst>
            </a:prstGeom>
            <a:solidFill>
              <a:schemeClr val="folHlink"/>
            </a:solidFill>
            <a:ln w="9525">
              <a:noFill/>
              <a:round/>
              <a:headEnd/>
              <a:tailEnd/>
            </a:ln>
            <a:effectLst/>
          </p:spPr>
          <p:txBody>
            <a:bodyPr wrap="none" anchor="ctr"/>
            <a:lstStyle/>
            <a:p>
              <a:endParaRPr lang="en-US"/>
            </a:p>
          </p:txBody>
        </p:sp>
        <p:sp>
          <p:nvSpPr>
            <p:cNvPr id="11268" name="AutoShape 4"/>
            <p:cNvSpPr>
              <a:spLocks noChangeArrowheads="1"/>
            </p:cNvSpPr>
            <p:nvPr/>
          </p:nvSpPr>
          <p:spPr bwMode="gray">
            <a:xfrm>
              <a:off x="3838" y="2963"/>
              <a:ext cx="1481" cy="529"/>
            </a:xfrm>
            <a:prstGeom prst="roundRect">
              <a:avLst>
                <a:gd name="adj" fmla="val 32134"/>
              </a:avLst>
            </a:prstGeom>
            <a:gradFill rotWithShape="1">
              <a:gsLst>
                <a:gs pos="0">
                  <a:schemeClr val="folHlink">
                    <a:alpha val="0"/>
                  </a:schemeClr>
                </a:gs>
                <a:gs pos="100000">
                  <a:schemeClr val="folHlink">
                    <a:gamma/>
                    <a:tint val="41176"/>
                    <a:invGamma/>
                  </a:schemeClr>
                </a:gs>
              </a:gsLst>
              <a:lin ang="5400000" scaled="1"/>
            </a:gradFill>
            <a:ln w="9525">
              <a:noFill/>
              <a:round/>
              <a:headEnd/>
              <a:tailEnd/>
            </a:ln>
            <a:effectLst/>
          </p:spPr>
          <p:txBody>
            <a:bodyPr wrap="none" anchor="ctr"/>
            <a:lstStyle/>
            <a:p>
              <a:endParaRPr lang="en-US"/>
            </a:p>
          </p:txBody>
        </p:sp>
        <p:sp>
          <p:nvSpPr>
            <p:cNvPr id="11269" name="AutoShape 5"/>
            <p:cNvSpPr>
              <a:spLocks noChangeArrowheads="1"/>
            </p:cNvSpPr>
            <p:nvPr/>
          </p:nvSpPr>
          <p:spPr bwMode="gray">
            <a:xfrm>
              <a:off x="3851" y="1448"/>
              <a:ext cx="1462" cy="530"/>
            </a:xfrm>
            <a:prstGeom prst="roundRect">
              <a:avLst>
                <a:gd name="adj" fmla="val 31319"/>
              </a:avLst>
            </a:prstGeom>
            <a:gradFill rotWithShape="1">
              <a:gsLst>
                <a:gs pos="0">
                  <a:schemeClr val="folHlink">
                    <a:gamma/>
                    <a:tint val="33333"/>
                    <a:invGamma/>
                  </a:schemeClr>
                </a:gs>
                <a:gs pos="100000">
                  <a:schemeClr val="folHlink">
                    <a:alpha val="0"/>
                  </a:schemeClr>
                </a:gs>
              </a:gsLst>
              <a:lin ang="5400000" scaled="1"/>
            </a:gradFill>
            <a:ln w="9525">
              <a:noFill/>
              <a:round/>
              <a:headEnd/>
              <a:tailEnd/>
            </a:ln>
            <a:effectLst/>
          </p:spPr>
          <p:txBody>
            <a:bodyPr wrap="none" anchor="ctr"/>
            <a:lstStyle/>
            <a:p>
              <a:endParaRPr lang="en-US"/>
            </a:p>
          </p:txBody>
        </p:sp>
      </p:grpSp>
      <p:grpSp>
        <p:nvGrpSpPr>
          <p:cNvPr id="11270" name="Group 6"/>
          <p:cNvGrpSpPr>
            <a:grpSpLocks/>
          </p:cNvGrpSpPr>
          <p:nvPr/>
        </p:nvGrpSpPr>
        <p:grpSpPr bwMode="auto">
          <a:xfrm>
            <a:off x="3449637" y="1565536"/>
            <a:ext cx="2878137" cy="4950414"/>
            <a:chOff x="2234" y="1634"/>
            <a:chExt cx="1489" cy="1862"/>
          </a:xfrm>
        </p:grpSpPr>
        <p:sp>
          <p:nvSpPr>
            <p:cNvPr id="11271" name="AutoShape 7"/>
            <p:cNvSpPr>
              <a:spLocks noChangeArrowheads="1"/>
            </p:cNvSpPr>
            <p:nvPr/>
          </p:nvSpPr>
          <p:spPr bwMode="gray">
            <a:xfrm>
              <a:off x="2236" y="1634"/>
              <a:ext cx="1487" cy="1862"/>
            </a:xfrm>
            <a:prstGeom prst="roundRect">
              <a:avLst>
                <a:gd name="adj" fmla="val 12574"/>
              </a:avLst>
            </a:prstGeom>
            <a:solidFill>
              <a:schemeClr val="hlink"/>
            </a:solidFill>
            <a:ln w="9525">
              <a:noFill/>
              <a:round/>
              <a:headEnd/>
              <a:tailEnd/>
            </a:ln>
            <a:effectLst/>
          </p:spPr>
          <p:txBody>
            <a:bodyPr wrap="none" anchor="ctr"/>
            <a:lstStyle/>
            <a:p>
              <a:endParaRPr lang="en-US"/>
            </a:p>
          </p:txBody>
        </p:sp>
        <p:sp>
          <p:nvSpPr>
            <p:cNvPr id="11272" name="AutoShape 8"/>
            <p:cNvSpPr>
              <a:spLocks noChangeArrowheads="1"/>
            </p:cNvSpPr>
            <p:nvPr/>
          </p:nvSpPr>
          <p:spPr bwMode="gray">
            <a:xfrm>
              <a:off x="2234" y="3013"/>
              <a:ext cx="1488" cy="479"/>
            </a:xfrm>
            <a:prstGeom prst="roundRect">
              <a:avLst>
                <a:gd name="adj" fmla="val 42588"/>
              </a:avLst>
            </a:prstGeom>
            <a:gradFill rotWithShape="1">
              <a:gsLst>
                <a:gs pos="0">
                  <a:schemeClr val="hlink">
                    <a:alpha val="0"/>
                  </a:schemeClr>
                </a:gs>
                <a:gs pos="100000">
                  <a:schemeClr val="hlink">
                    <a:gamma/>
                    <a:tint val="41176"/>
                    <a:invGamma/>
                  </a:schemeClr>
                </a:gs>
              </a:gsLst>
              <a:lin ang="5400000" scaled="1"/>
            </a:gradFill>
            <a:ln w="9525">
              <a:noFill/>
              <a:round/>
              <a:headEnd/>
              <a:tailEnd/>
            </a:ln>
            <a:effectLst/>
          </p:spPr>
          <p:txBody>
            <a:bodyPr wrap="none" anchor="ctr"/>
            <a:lstStyle/>
            <a:p>
              <a:endParaRPr lang="en-US"/>
            </a:p>
          </p:txBody>
        </p:sp>
        <p:sp>
          <p:nvSpPr>
            <p:cNvPr id="11273" name="AutoShape 9"/>
            <p:cNvSpPr>
              <a:spLocks noChangeArrowheads="1"/>
            </p:cNvSpPr>
            <p:nvPr/>
          </p:nvSpPr>
          <p:spPr bwMode="gray">
            <a:xfrm>
              <a:off x="2241" y="1640"/>
              <a:ext cx="1475" cy="479"/>
            </a:xfrm>
            <a:prstGeom prst="roundRect">
              <a:avLst>
                <a:gd name="adj" fmla="val 35907"/>
              </a:avLst>
            </a:prstGeom>
            <a:gradFill rotWithShape="1">
              <a:gsLst>
                <a:gs pos="0">
                  <a:schemeClr val="hlink">
                    <a:gamma/>
                    <a:tint val="33333"/>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nvGrpSpPr>
          <p:cNvPr id="11274" name="Group 10"/>
          <p:cNvGrpSpPr>
            <a:grpSpLocks/>
          </p:cNvGrpSpPr>
          <p:nvPr/>
        </p:nvGrpSpPr>
        <p:grpSpPr bwMode="auto">
          <a:xfrm>
            <a:off x="685800" y="1565536"/>
            <a:ext cx="2627313" cy="4959808"/>
            <a:chOff x="797" y="1945"/>
            <a:chExt cx="1489" cy="1584"/>
          </a:xfrm>
        </p:grpSpPr>
        <p:sp>
          <p:nvSpPr>
            <p:cNvPr id="11275" name="AutoShape 11"/>
            <p:cNvSpPr>
              <a:spLocks noChangeArrowheads="1"/>
            </p:cNvSpPr>
            <p:nvPr/>
          </p:nvSpPr>
          <p:spPr bwMode="ltGray">
            <a:xfrm>
              <a:off x="799" y="1945"/>
              <a:ext cx="1487" cy="1584"/>
            </a:xfrm>
            <a:prstGeom prst="roundRect">
              <a:avLst>
                <a:gd name="adj" fmla="val 12574"/>
              </a:avLst>
            </a:prstGeom>
            <a:solidFill>
              <a:schemeClr val="accent1"/>
            </a:solidFill>
            <a:ln w="9525">
              <a:noFill/>
              <a:round/>
              <a:headEnd/>
              <a:tailEnd/>
            </a:ln>
            <a:effectLst/>
          </p:spPr>
          <p:txBody>
            <a:bodyPr wrap="none" anchor="ctr"/>
            <a:lstStyle/>
            <a:p>
              <a:endParaRPr lang="en-US"/>
            </a:p>
          </p:txBody>
        </p:sp>
        <p:sp>
          <p:nvSpPr>
            <p:cNvPr id="11276" name="AutoShape 12"/>
            <p:cNvSpPr>
              <a:spLocks noChangeArrowheads="1"/>
            </p:cNvSpPr>
            <p:nvPr/>
          </p:nvSpPr>
          <p:spPr bwMode="ltGray">
            <a:xfrm>
              <a:off x="797" y="3118"/>
              <a:ext cx="1488" cy="408"/>
            </a:xfrm>
            <a:prstGeom prst="roundRect">
              <a:avLst>
                <a:gd name="adj" fmla="val 49755"/>
              </a:avLst>
            </a:prstGeom>
            <a:gradFill rotWithShape="1">
              <a:gsLst>
                <a:gs pos="0">
                  <a:schemeClr val="accent1">
                    <a:alpha val="0"/>
                  </a:schemeClr>
                </a:gs>
                <a:gs pos="100000">
                  <a:schemeClr val="accent1">
                    <a:gamma/>
                    <a:tint val="41176"/>
                    <a:invGamma/>
                  </a:schemeClr>
                </a:gs>
              </a:gsLst>
              <a:lin ang="5400000" scaled="1"/>
            </a:gradFill>
            <a:ln w="9525">
              <a:noFill/>
              <a:round/>
              <a:headEnd/>
              <a:tailEnd/>
            </a:ln>
            <a:effectLst/>
          </p:spPr>
          <p:txBody>
            <a:bodyPr wrap="none" anchor="ctr"/>
            <a:lstStyle/>
            <a:p>
              <a:endParaRPr lang="en-US"/>
            </a:p>
          </p:txBody>
        </p:sp>
        <p:sp>
          <p:nvSpPr>
            <p:cNvPr id="11277" name="AutoShape 13"/>
            <p:cNvSpPr>
              <a:spLocks noChangeArrowheads="1"/>
            </p:cNvSpPr>
            <p:nvPr/>
          </p:nvSpPr>
          <p:spPr bwMode="ltGray">
            <a:xfrm>
              <a:off x="817" y="1950"/>
              <a:ext cx="1462" cy="408"/>
            </a:xfrm>
            <a:prstGeom prst="roundRect">
              <a:avLst>
                <a:gd name="adj" fmla="val 38727"/>
              </a:avLst>
            </a:prstGeom>
            <a:gradFill rotWithShape="1">
              <a:gsLst>
                <a:gs pos="0">
                  <a:schemeClr val="accent1">
                    <a:gamma/>
                    <a:tint val="33333"/>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sp>
        <p:nvSpPr>
          <p:cNvPr id="11281" name="Text Box 17"/>
          <p:cNvSpPr txBox="1">
            <a:spLocks noChangeArrowheads="1"/>
          </p:cNvSpPr>
          <p:nvPr/>
        </p:nvSpPr>
        <p:spPr bwMode="black">
          <a:xfrm>
            <a:off x="685800" y="1554977"/>
            <a:ext cx="2550506" cy="4708981"/>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marL="342900" indent="-342900" algn="just" eaLnBrk="1" fontAlgn="auto" hangingPunct="1">
              <a:spcBef>
                <a:spcPts val="600"/>
              </a:spcBef>
              <a:spcAft>
                <a:spcPts val="600"/>
              </a:spcAft>
              <a:buFont typeface="Arial" panose="020B0604020202020204" pitchFamily="34" charset="0"/>
              <a:buChar char="•"/>
              <a:defRPr/>
            </a:pPr>
            <a:r>
              <a:rPr lang="en-US" sz="2000" b="1">
                <a:latin typeface="Times New Roman" pitchFamily="18" charset="0"/>
                <a:cs typeface="Times New Roman" pitchFamily="18" charset="0"/>
              </a:rPr>
              <a:t>Quy định chi tiết một số điều về Luật ATTP</a:t>
            </a:r>
          </a:p>
          <a:p>
            <a:pPr marL="342900" indent="-342900" algn="just" eaLnBrk="1" fontAlgn="auto" hangingPunct="1">
              <a:spcBef>
                <a:spcPts val="600"/>
              </a:spcBef>
              <a:spcAft>
                <a:spcPts val="600"/>
              </a:spcAft>
              <a:buFont typeface="Arial" panose="020B0604020202020204" pitchFamily="34" charset="0"/>
              <a:buChar char="•"/>
              <a:defRPr/>
            </a:pPr>
            <a:r>
              <a:rPr lang="en-US" sz="2000" b="1">
                <a:latin typeface="Times New Roman" pitchFamily="18" charset="0"/>
                <a:cs typeface="Times New Roman" pitchFamily="18" charset="0"/>
              </a:rPr>
              <a:t>C</a:t>
            </a:r>
            <a:r>
              <a:rPr lang="vi-VN" sz="2000" b="1">
                <a:latin typeface="Times New Roman" pitchFamily="18" charset="0"/>
                <a:cs typeface="Times New Roman" pitchFamily="18" charset="0"/>
              </a:rPr>
              <a:t>ó hiệu lực thi hành từ ngày 02</a:t>
            </a:r>
            <a:r>
              <a:rPr lang="en-US" sz="2000" b="1">
                <a:latin typeface="Times New Roman" pitchFamily="18" charset="0"/>
                <a:cs typeface="Times New Roman" pitchFamily="18" charset="0"/>
              </a:rPr>
              <a:t>/</a:t>
            </a:r>
            <a:r>
              <a:rPr lang="vi-VN" sz="2000" b="1">
                <a:latin typeface="Times New Roman" pitchFamily="18" charset="0"/>
                <a:cs typeface="Times New Roman" pitchFamily="18" charset="0"/>
              </a:rPr>
              <a:t>02</a:t>
            </a:r>
            <a:r>
              <a:rPr lang="en-US" sz="2000" b="1">
                <a:latin typeface="Times New Roman" pitchFamily="18" charset="0"/>
                <a:cs typeface="Times New Roman" pitchFamily="18" charset="0"/>
              </a:rPr>
              <a:t>/</a:t>
            </a:r>
            <a:r>
              <a:rPr lang="vi-VN" sz="2000" b="1">
                <a:latin typeface="Times New Roman" pitchFamily="18" charset="0"/>
                <a:cs typeface="Times New Roman" pitchFamily="18" charset="0"/>
              </a:rPr>
              <a:t> 2018</a:t>
            </a:r>
            <a:r>
              <a:rPr lang="en-US" sz="2000">
                <a:latin typeface="Times New Roman" panose="02020603050405020304" pitchFamily="18" charset="0"/>
                <a:cs typeface="Times New Roman" pitchFamily="18" charset="0"/>
              </a:rPr>
              <a:t>.</a:t>
            </a:r>
          </a:p>
          <a:p>
            <a:pPr marL="342900" indent="-342900" algn="just" fontAlgn="auto">
              <a:spcBef>
                <a:spcPts val="600"/>
              </a:spcBef>
              <a:spcAft>
                <a:spcPts val="600"/>
              </a:spcAft>
              <a:buFont typeface="Arial" panose="020B0604020202020204" pitchFamily="34" charset="0"/>
              <a:buChar char="•"/>
              <a:defRPr/>
            </a:pPr>
            <a:r>
              <a:rPr lang="vi-VN" sz="2000" b="1">
                <a:latin typeface="Times New Roman" pitchFamily="18" charset="0"/>
                <a:cs typeface="Times New Roman" pitchFamily="18" charset="0"/>
              </a:rPr>
              <a:t>Cơ sở không thuộc diện cấp Giấy chứng nhận </a:t>
            </a:r>
            <a:r>
              <a:rPr lang="en-US" sz="2000" b="1">
                <a:latin typeface="Times New Roman" pitchFamily="18" charset="0"/>
                <a:cs typeface="Times New Roman" pitchFamily="18" charset="0"/>
              </a:rPr>
              <a:t>CS </a:t>
            </a:r>
            <a:r>
              <a:rPr lang="vi-VN" sz="2000" b="1">
                <a:latin typeface="Times New Roman" pitchFamily="18" charset="0"/>
                <a:cs typeface="Times New Roman" pitchFamily="18" charset="0"/>
              </a:rPr>
              <a:t>đủ </a:t>
            </a:r>
            <a:r>
              <a:rPr lang="en-US" sz="2000" b="1">
                <a:latin typeface="Times New Roman" pitchFamily="18" charset="0"/>
                <a:cs typeface="Times New Roman" pitchFamily="18" charset="0"/>
              </a:rPr>
              <a:t>ĐK ATTP</a:t>
            </a:r>
            <a:r>
              <a:rPr lang="en-US" sz="2000">
                <a:latin typeface="Times New Roman" panose="02020603050405020304" pitchFamily="18" charset="0"/>
                <a:cs typeface="Times New Roman" pitchFamily="18" charset="0"/>
              </a:rPr>
              <a:t>: </a:t>
            </a:r>
            <a:r>
              <a:rPr lang="vi-VN" sz="2000" b="1">
                <a:latin typeface="Times New Roman" pitchFamily="18" charset="0"/>
                <a:cs typeface="Times New Roman" pitchFamily="18" charset="0"/>
              </a:rPr>
              <a:t>Bếp ăn tập thể không có đăng ký ngành nghề kinh doanh thực phẩm</a:t>
            </a:r>
          </a:p>
        </p:txBody>
      </p:sp>
      <p:sp>
        <p:nvSpPr>
          <p:cNvPr id="11282" name="Text Box 18"/>
          <p:cNvSpPr txBox="1">
            <a:spLocks noChangeArrowheads="1"/>
          </p:cNvSpPr>
          <p:nvPr/>
        </p:nvSpPr>
        <p:spPr bwMode="black">
          <a:xfrm>
            <a:off x="3449637" y="1581192"/>
            <a:ext cx="2789029" cy="4478149"/>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marL="342900" indent="-342900" algn="just" eaLnBrk="1" hangingPunct="1">
              <a:buFont typeface="Arial" pitchFamily="34" charset="0"/>
              <a:buChar char="•"/>
            </a:pPr>
            <a:r>
              <a:rPr lang="en-US" sz="1900">
                <a:solidFill>
                  <a:srgbClr val="FF0000"/>
                </a:solidFill>
                <a:latin typeface="Times New Roman" pitchFamily="18" charset="0"/>
                <a:cs typeface="Times New Roman" pitchFamily="18" charset="0"/>
              </a:rPr>
              <a:t>Q</a:t>
            </a:r>
            <a:r>
              <a:rPr lang="vi-VN" sz="1900">
                <a:solidFill>
                  <a:srgbClr val="FF0000"/>
                </a:solidFill>
                <a:latin typeface="Times New Roman" pitchFamily="18" charset="0"/>
                <a:cs typeface="Times New Roman" pitchFamily="18" charset="0"/>
              </a:rPr>
              <a:t>uy định xử phạt vi phạm hành chính</a:t>
            </a:r>
            <a:r>
              <a:rPr lang="en-US" sz="1900">
                <a:solidFill>
                  <a:srgbClr val="FF0000"/>
                </a:solidFill>
                <a:latin typeface="Times New Roman" pitchFamily="18" charset="0"/>
                <a:cs typeface="Times New Roman" pitchFamily="18" charset="0"/>
              </a:rPr>
              <a:t> </a:t>
            </a:r>
            <a:r>
              <a:rPr lang="vi-VN" sz="1900">
                <a:solidFill>
                  <a:srgbClr val="FF0000"/>
                </a:solidFill>
                <a:latin typeface="Times New Roman" pitchFamily="18" charset="0"/>
                <a:cs typeface="Times New Roman" pitchFamily="18" charset="0"/>
              </a:rPr>
              <a:t>về</a:t>
            </a:r>
            <a:r>
              <a:rPr lang="en-AU" sz="1900">
                <a:solidFill>
                  <a:srgbClr val="FF0000"/>
                </a:solidFill>
                <a:latin typeface="Times New Roman" pitchFamily="18" charset="0"/>
                <a:cs typeface="Times New Roman" pitchFamily="18" charset="0"/>
              </a:rPr>
              <a:t> </a:t>
            </a:r>
            <a:r>
              <a:rPr lang="vi-VN" sz="1900">
                <a:solidFill>
                  <a:srgbClr val="FF0000"/>
                </a:solidFill>
                <a:latin typeface="Times New Roman" pitchFamily="18" charset="0"/>
                <a:cs typeface="Times New Roman" pitchFamily="18" charset="0"/>
              </a:rPr>
              <a:t> an toàn thực phẩm</a:t>
            </a:r>
            <a:r>
              <a:rPr lang="en-US" sz="1900">
                <a:solidFill>
                  <a:srgbClr val="FF0000"/>
                </a:solidFill>
                <a:latin typeface="Times New Roman" pitchFamily="18" charset="0"/>
                <a:cs typeface="Times New Roman" pitchFamily="18" charset="0"/>
              </a:rPr>
              <a:t>.</a:t>
            </a:r>
          </a:p>
          <a:p>
            <a:pPr marL="342900" indent="-342900" algn="just" eaLnBrk="1" hangingPunct="1">
              <a:buFont typeface="Arial" pitchFamily="34" charset="0"/>
              <a:buChar char="•"/>
            </a:pPr>
            <a:r>
              <a:rPr lang="en-US" sz="1900">
                <a:solidFill>
                  <a:srgbClr val="FF0000"/>
                </a:solidFill>
                <a:latin typeface="Times New Roman" pitchFamily="18" charset="0"/>
                <a:cs typeface="Times New Roman" pitchFamily="18" charset="0"/>
              </a:rPr>
              <a:t>Có hiệu lực thi hành từ ngày 20/10/2018.</a:t>
            </a:r>
          </a:p>
          <a:p>
            <a:pPr marL="342900" indent="-342900" algn="just" eaLnBrk="1" hangingPunct="1">
              <a:buFont typeface="Arial" pitchFamily="34" charset="0"/>
              <a:buChar char="•"/>
            </a:pPr>
            <a:r>
              <a:rPr lang="en-US" sz="1900">
                <a:solidFill>
                  <a:srgbClr val="FF0000"/>
                </a:solidFill>
                <a:latin typeface="Times New Roman" pitchFamily="18" charset="0"/>
                <a:cs typeface="Times New Roman" pitchFamily="18" charset="0"/>
              </a:rPr>
              <a:t>Thay thế nghị định số 178/NĐ-CP về xứ lý vi phạm HC về ATTP.</a:t>
            </a:r>
          </a:p>
          <a:p>
            <a:pPr marL="342900" indent="-342900" algn="just" eaLnBrk="1" hangingPunct="1">
              <a:buFont typeface="Arial" pitchFamily="34" charset="0"/>
              <a:buChar char="•"/>
            </a:pPr>
            <a:r>
              <a:rPr lang="en-US" sz="1900">
                <a:solidFill>
                  <a:schemeClr val="tx2"/>
                </a:solidFill>
                <a:latin typeface="Times New Roman" pitchFamily="18" charset="0"/>
                <a:cs typeface="Times New Roman" pitchFamily="18" charset="0"/>
              </a:rPr>
              <a:t>Đối với cùng một hành vi VPHC thì mức phạt tiền đối với tổ chức gấp 02 lần mức phạt tiền đối với cá nhân</a:t>
            </a:r>
            <a:r>
              <a:rPr lang="en-AU" sz="1900">
                <a:solidFill>
                  <a:schemeClr val="tx2"/>
                </a:solidFill>
                <a:latin typeface="Times New Roman" pitchFamily="18" charset="0"/>
                <a:cs typeface="Times New Roman" pitchFamily="18" charset="0"/>
              </a:rPr>
              <a:t>.</a:t>
            </a:r>
            <a:r>
              <a:rPr lang="en-US" sz="1900" bmk="">
                <a:solidFill>
                  <a:schemeClr val="tx2"/>
                </a:solidFill>
                <a:latin typeface="Times New Roman" pitchFamily="18" charset="0"/>
                <a:ea typeface="Times New Roman" pitchFamily="18" charset="0"/>
                <a:cs typeface="Times New Roman" pitchFamily="18" charset="0"/>
              </a:rPr>
              <a:t> </a:t>
            </a:r>
          </a:p>
          <a:p>
            <a:pPr marL="342900" indent="-342900" algn="just">
              <a:buFontTx/>
              <a:buChar char="-"/>
            </a:pPr>
            <a:r>
              <a:rPr lang="en-US" sz="1900" bmk="">
                <a:solidFill>
                  <a:schemeClr val="tx2"/>
                </a:solidFill>
                <a:latin typeface="Times New Roman" pitchFamily="18" charset="0"/>
                <a:cs typeface="Times New Roman" pitchFamily="18" charset="0"/>
              </a:rPr>
              <a:t>BATT: mức tiền phạt từ 1-15 triệu đồng</a:t>
            </a:r>
            <a:endParaRPr lang="en-US" sz="1900">
              <a:solidFill>
                <a:schemeClr val="tx2"/>
              </a:solidFill>
              <a:latin typeface="Times New Roman" pitchFamily="18" charset="0"/>
              <a:cs typeface="Times New Roman" pitchFamily="18" charset="0"/>
            </a:endParaRPr>
          </a:p>
        </p:txBody>
      </p:sp>
      <p:sp>
        <p:nvSpPr>
          <p:cNvPr id="11283" name="Text Box 19"/>
          <p:cNvSpPr txBox="1">
            <a:spLocks noChangeArrowheads="1"/>
          </p:cNvSpPr>
          <p:nvPr/>
        </p:nvSpPr>
        <p:spPr bwMode="black">
          <a:xfrm>
            <a:off x="6580551" y="1789831"/>
            <a:ext cx="2377104" cy="3477875"/>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marL="342900" indent="-342900" algn="just">
              <a:buFontTx/>
              <a:buChar char="-"/>
            </a:pPr>
            <a:r>
              <a:rPr lang="en-US" sz="2000">
                <a:latin typeface="Times New Roman" pitchFamily="18" charset="0"/>
                <a:cs typeface="Times New Roman" pitchFamily="18" charset="0"/>
              </a:rPr>
              <a:t>Sửa đổi bổ sung một số quy định liên quan đến điều kiện đầu tư kinh doanh thuộc PVQL của BYT</a:t>
            </a:r>
          </a:p>
          <a:p>
            <a:pPr marL="342900" indent="-342900" algn="just">
              <a:buFontTx/>
              <a:buChar char="-"/>
            </a:pPr>
            <a:r>
              <a:rPr lang="en-US" sz="2000">
                <a:solidFill>
                  <a:srgbClr val="FF0000"/>
                </a:solidFill>
                <a:latin typeface="Times New Roman" pitchFamily="18" charset="0"/>
                <a:cs typeface="Times New Roman" pitchFamily="18" charset="0"/>
              </a:rPr>
              <a:t>Bãi bỏ thông tư 15,16,26,30,47 của BYT</a:t>
            </a:r>
          </a:p>
          <a:p>
            <a:pPr marL="342900" indent="-342900" algn="just">
              <a:buFontTx/>
              <a:buChar char="-"/>
            </a:pPr>
            <a:r>
              <a:rPr lang="en-US" sz="2000">
                <a:latin typeface="Times New Roman" pitchFamily="18" charset="0"/>
                <a:cs typeface="Times New Roman" pitchFamily="18" charset="0"/>
              </a:rPr>
              <a:t>Có hiệu lực từ ngày 12/11/2018</a:t>
            </a:r>
          </a:p>
        </p:txBody>
      </p:sp>
      <p:sp>
        <p:nvSpPr>
          <p:cNvPr id="11284" name="Text Box 20"/>
          <p:cNvSpPr txBox="1">
            <a:spLocks noChangeArrowheads="1"/>
          </p:cNvSpPr>
          <p:nvPr/>
        </p:nvSpPr>
        <p:spPr bwMode="black">
          <a:xfrm>
            <a:off x="721090" y="760068"/>
            <a:ext cx="2515216" cy="707886"/>
          </a:xfrm>
          <a:prstGeom prst="rect">
            <a:avLst/>
          </a:prstGeom>
          <a:noFill/>
          <a:ln w="9525" algn="ctr">
            <a:noFill/>
            <a:miter lim="800000"/>
            <a:headEnd/>
            <a:tailEnd/>
          </a:ln>
          <a:effectLst/>
        </p:spPr>
        <p:txBody>
          <a:bodyPr wrap="square">
            <a:spAutoFit/>
          </a:bodyPr>
          <a:lstStyle/>
          <a:p>
            <a:pPr algn="ctr">
              <a:spcBef>
                <a:spcPct val="50000"/>
              </a:spcBef>
            </a:pPr>
            <a:r>
              <a:rPr lang="en-US" sz="2000" b="1">
                <a:latin typeface="Times New Roman" panose="02020603050405020304" pitchFamily="18" charset="0"/>
                <a:cs typeface="Times New Roman" pitchFamily="18" charset="0"/>
              </a:rPr>
              <a:t>Nghị định 15/2018/NĐ-CP</a:t>
            </a:r>
            <a:endParaRPr lang="en-US" sz="2000" b="1" dirty="0">
              <a:solidFill>
                <a:srgbClr val="000000"/>
              </a:solidFill>
            </a:endParaRPr>
          </a:p>
        </p:txBody>
      </p:sp>
      <p:sp>
        <p:nvSpPr>
          <p:cNvPr id="11285" name="Text Box 21"/>
          <p:cNvSpPr txBox="1">
            <a:spLocks noChangeArrowheads="1"/>
          </p:cNvSpPr>
          <p:nvPr/>
        </p:nvSpPr>
        <p:spPr bwMode="black">
          <a:xfrm>
            <a:off x="3459839" y="913956"/>
            <a:ext cx="2851076" cy="707886"/>
          </a:xfrm>
          <a:prstGeom prst="rect">
            <a:avLst/>
          </a:prstGeom>
          <a:noFill/>
          <a:ln w="9525" algn="ctr">
            <a:noFill/>
            <a:miter lim="800000"/>
            <a:headEnd/>
            <a:tailEnd/>
          </a:ln>
          <a:effectLst/>
        </p:spPr>
        <p:txBody>
          <a:bodyPr wrap="square">
            <a:spAutoFit/>
          </a:bodyPr>
          <a:lstStyle/>
          <a:p>
            <a:pPr algn="ctr">
              <a:spcBef>
                <a:spcPct val="50000"/>
              </a:spcBef>
            </a:pPr>
            <a:r>
              <a:rPr lang="de-DE" altLang="en-US" sz="2000" b="1">
                <a:latin typeface="Times New Roman" panose="02020603050405020304" pitchFamily="18" charset="0"/>
                <a:ea typeface="MS Mincho" panose="02020609040205080304" pitchFamily="49" charset="-128"/>
                <a:cs typeface="Times New Roman" panose="02020603050405020304" pitchFamily="18" charset="0"/>
              </a:rPr>
              <a:t>Nghị định số 115/20118/NĐ-CP</a:t>
            </a:r>
            <a:endParaRPr lang="en-US" sz="2000" b="1" dirty="0">
              <a:solidFill>
                <a:srgbClr val="000000"/>
              </a:solidFill>
            </a:endParaRPr>
          </a:p>
        </p:txBody>
      </p:sp>
      <p:sp>
        <p:nvSpPr>
          <p:cNvPr id="11286" name="Text Box 22"/>
          <p:cNvSpPr txBox="1">
            <a:spLocks noChangeArrowheads="1"/>
          </p:cNvSpPr>
          <p:nvPr/>
        </p:nvSpPr>
        <p:spPr bwMode="black">
          <a:xfrm>
            <a:off x="6453611" y="760068"/>
            <a:ext cx="2471588" cy="707886"/>
          </a:xfrm>
          <a:prstGeom prst="rect">
            <a:avLst/>
          </a:prstGeom>
          <a:noFill/>
          <a:ln w="9525" algn="ctr">
            <a:noFill/>
            <a:miter lim="800000"/>
            <a:headEnd/>
            <a:tailEnd/>
          </a:ln>
          <a:effectLst/>
        </p:spPr>
        <p:txBody>
          <a:bodyPr wrap="square">
            <a:spAutoFit/>
          </a:bodyPr>
          <a:lstStyle/>
          <a:p>
            <a:pPr algn="ctr">
              <a:spcBef>
                <a:spcPct val="50000"/>
              </a:spcBef>
            </a:pPr>
            <a:r>
              <a:rPr lang="en-US" altLang="en-US" sz="2000" b="1">
                <a:latin typeface="Times New Roman" panose="02020603050405020304" pitchFamily="18" charset="0"/>
                <a:cs typeface="Times New Roman" panose="02020603050405020304" pitchFamily="18" charset="0"/>
              </a:rPr>
              <a:t>Nghị định số 155/2018/NĐ-CP</a:t>
            </a:r>
            <a:endParaRPr lang="en-US" sz="2000" b="1" dirty="0">
              <a:solidFill>
                <a:srgbClr val="000000"/>
              </a:solidFill>
            </a:endParaRPr>
          </a:p>
        </p:txBody>
      </p:sp>
      <p:sp>
        <p:nvSpPr>
          <p:cNvPr id="11288" name="Rectangle 24"/>
          <p:cNvSpPr>
            <a:spLocks noGrp="1" noChangeArrowheads="1"/>
          </p:cNvSpPr>
          <p:nvPr>
            <p:ph type="title"/>
          </p:nvPr>
        </p:nvSpPr>
        <p:spPr>
          <a:xfrm>
            <a:off x="179512" y="0"/>
            <a:ext cx="8229600" cy="927100"/>
          </a:xfrm>
        </p:spPr>
        <p:txBody>
          <a:bodyPr/>
          <a:lstStyle/>
          <a:p>
            <a:r>
              <a:rPr lang="en-US" sz="2800" b="1">
                <a:solidFill>
                  <a:schemeClr val="tx1"/>
                </a:solidFill>
                <a:latin typeface="Times New Roman" pitchFamily="18" charset="0"/>
                <a:cs typeface="Times New Roman" pitchFamily="18" charset="0"/>
              </a:rPr>
              <a:t>I. Một số văn bản pháp quy mới về ATTP</a:t>
            </a:r>
            <a:endParaRPr lang="en-US" sz="2800" b="1" dirty="0">
              <a:solidFill>
                <a:schemeClr val="tx1"/>
              </a:solidFill>
            </a:endParaRPr>
          </a:p>
        </p:txBody>
      </p:sp>
    </p:spTree>
    <p:extLst>
      <p:ext uri="{BB962C8B-B14F-4D97-AF65-F5344CB8AC3E}">
        <p14:creationId xmlns:p14="http://schemas.microsoft.com/office/powerpoint/2010/main" val="301656955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1175" y="221390"/>
            <a:ext cx="8229600" cy="927100"/>
          </a:xfrm>
        </p:spPr>
        <p:txBody>
          <a:bodyPr/>
          <a:lstStyle/>
          <a:p>
            <a:r>
              <a:rPr lang="en-US" sz="3200">
                <a:solidFill>
                  <a:schemeClr val="tx1">
                    <a:lumMod val="75000"/>
                    <a:lumOff val="25000"/>
                  </a:schemeClr>
                </a:solidFill>
                <a:latin typeface="Times New Roman" pitchFamily="18" charset="0"/>
              </a:rPr>
              <a:t>II. </a:t>
            </a:r>
            <a:r>
              <a:rPr lang="en-US" sz="3200" dirty="0">
                <a:solidFill>
                  <a:schemeClr val="tx1">
                    <a:lumMod val="75000"/>
                    <a:lumOff val="25000"/>
                  </a:schemeClr>
                </a:solidFill>
                <a:latin typeface="Times New Roman" pitchFamily="18" charset="0"/>
              </a:rPr>
              <a:t>MỘT SỐ KHÁI NIỆM VỀ ATTP</a:t>
            </a:r>
            <a:endParaRPr lang="en-US" sz="3200" dirty="0"/>
          </a:p>
        </p:txBody>
      </p:sp>
      <p:grpSp>
        <p:nvGrpSpPr>
          <p:cNvPr id="2" name="Group 1">
            <a:extLst>
              <a:ext uri="{FF2B5EF4-FFF2-40B4-BE49-F238E27FC236}">
                <a16:creationId xmlns:a16="http://schemas.microsoft.com/office/drawing/2014/main" id="{97177441-088B-4D64-842D-F43757698B4F}"/>
              </a:ext>
            </a:extLst>
          </p:cNvPr>
          <p:cNvGrpSpPr/>
          <p:nvPr/>
        </p:nvGrpSpPr>
        <p:grpSpPr>
          <a:xfrm>
            <a:off x="228600" y="1065576"/>
            <a:ext cx="5334000" cy="5030423"/>
            <a:chOff x="1447800" y="1309688"/>
            <a:chExt cx="6248400" cy="4819650"/>
          </a:xfrm>
        </p:grpSpPr>
        <p:sp>
          <p:nvSpPr>
            <p:cNvPr id="7194" name="AutoShape 26"/>
            <p:cNvSpPr>
              <a:spLocks noChangeArrowheads="1"/>
            </p:cNvSpPr>
            <p:nvPr/>
          </p:nvSpPr>
          <p:spPr bwMode="ltGray">
            <a:xfrm>
              <a:off x="1447800" y="4918075"/>
              <a:ext cx="6248400" cy="1211263"/>
            </a:xfrm>
            <a:prstGeom prst="roundRect">
              <a:avLst>
                <a:gd name="adj" fmla="val 17509"/>
              </a:avLst>
            </a:prstGeom>
            <a:solidFill>
              <a:schemeClr val="accent1"/>
            </a:solidFill>
            <a:ln w="9525">
              <a:noFill/>
              <a:round/>
              <a:headEnd/>
              <a:tailEnd/>
            </a:ln>
            <a:effectLst/>
          </p:spPr>
          <p:txBody>
            <a:bodyPr wrap="none" anchor="ctr"/>
            <a:lstStyle/>
            <a:p>
              <a:endParaRPr lang="en-US"/>
            </a:p>
          </p:txBody>
        </p:sp>
        <p:sp>
          <p:nvSpPr>
            <p:cNvPr id="7171" name="AutoShape 3"/>
            <p:cNvSpPr>
              <a:spLocks noChangeArrowheads="1"/>
            </p:cNvSpPr>
            <p:nvPr/>
          </p:nvSpPr>
          <p:spPr bwMode="ltGray">
            <a:xfrm>
              <a:off x="1447800" y="1604963"/>
              <a:ext cx="6248400" cy="1222375"/>
            </a:xfrm>
            <a:prstGeom prst="roundRect">
              <a:avLst>
                <a:gd name="adj" fmla="val 16625"/>
              </a:avLst>
            </a:prstGeom>
            <a:solidFill>
              <a:schemeClr val="hlink"/>
            </a:solidFill>
            <a:ln w="9525">
              <a:noFill/>
              <a:round/>
              <a:headEnd/>
              <a:tailEnd/>
            </a:ln>
            <a:effectLst/>
          </p:spPr>
          <p:txBody>
            <a:bodyPr wrap="none" anchor="ctr"/>
            <a:lstStyle/>
            <a:p>
              <a:endParaRPr lang="en-US"/>
            </a:p>
          </p:txBody>
        </p:sp>
        <p:sp>
          <p:nvSpPr>
            <p:cNvPr id="7182" name="AutoShape 14"/>
            <p:cNvSpPr>
              <a:spLocks noChangeArrowheads="1"/>
            </p:cNvSpPr>
            <p:nvPr/>
          </p:nvSpPr>
          <p:spPr bwMode="ltGray">
            <a:xfrm>
              <a:off x="1447800" y="3270250"/>
              <a:ext cx="6248400" cy="1231900"/>
            </a:xfrm>
            <a:prstGeom prst="roundRect">
              <a:avLst>
                <a:gd name="adj" fmla="val 17509"/>
              </a:avLst>
            </a:prstGeom>
            <a:solidFill>
              <a:schemeClr val="folHlink"/>
            </a:solidFill>
            <a:ln w="9525">
              <a:noFill/>
              <a:round/>
              <a:headEnd/>
              <a:tailEnd/>
            </a:ln>
            <a:effectLst/>
          </p:spPr>
          <p:txBody>
            <a:bodyPr wrap="none" anchor="ctr"/>
            <a:lstStyle/>
            <a:p>
              <a:endParaRPr lang="en-US"/>
            </a:p>
          </p:txBody>
        </p:sp>
        <p:sp>
          <p:nvSpPr>
            <p:cNvPr id="7172" name="AutoShape 4"/>
            <p:cNvSpPr>
              <a:spLocks noChangeArrowheads="1"/>
            </p:cNvSpPr>
            <p:nvPr/>
          </p:nvSpPr>
          <p:spPr bwMode="ltGray">
            <a:xfrm>
              <a:off x="1460500" y="2497138"/>
              <a:ext cx="6226175" cy="307975"/>
            </a:xfrm>
            <a:prstGeom prst="roundRect">
              <a:avLst>
                <a:gd name="adj" fmla="val 50000"/>
              </a:avLst>
            </a:prstGeom>
            <a:gradFill rotWithShape="1">
              <a:gsLst>
                <a:gs pos="0">
                  <a:schemeClr val="hlink"/>
                </a:gs>
                <a:gs pos="100000">
                  <a:srgbClr val="DCECA7"/>
                </a:gs>
              </a:gsLst>
              <a:lin ang="5400000" scaled="1"/>
            </a:gradFill>
            <a:ln w="9525">
              <a:noFill/>
              <a:round/>
              <a:headEnd/>
              <a:tailEnd/>
            </a:ln>
            <a:effectLst/>
          </p:spPr>
          <p:txBody>
            <a:bodyPr wrap="none" anchor="ctr"/>
            <a:lstStyle/>
            <a:p>
              <a:endParaRPr lang="en-US"/>
            </a:p>
          </p:txBody>
        </p:sp>
        <p:sp>
          <p:nvSpPr>
            <p:cNvPr id="7173" name="AutoShape 5"/>
            <p:cNvSpPr>
              <a:spLocks noChangeArrowheads="1"/>
            </p:cNvSpPr>
            <p:nvPr/>
          </p:nvSpPr>
          <p:spPr bwMode="ltGray">
            <a:xfrm>
              <a:off x="1460500" y="1605829"/>
              <a:ext cx="6226175" cy="307975"/>
            </a:xfrm>
            <a:prstGeom prst="roundRect">
              <a:avLst>
                <a:gd name="adj" fmla="val 50000"/>
              </a:avLst>
            </a:prstGeom>
            <a:gradFill rotWithShape="1">
              <a:gsLst>
                <a:gs pos="0">
                  <a:srgbClr val="E2F0B8"/>
                </a:gs>
                <a:gs pos="100000">
                  <a:schemeClr val="hlink"/>
                </a:gs>
              </a:gsLst>
              <a:lin ang="5400000" scaled="1"/>
            </a:gradFill>
            <a:ln w="9525">
              <a:noFill/>
              <a:round/>
              <a:headEnd/>
              <a:tailEnd/>
            </a:ln>
            <a:effectLst/>
          </p:spPr>
          <p:txBody>
            <a:bodyPr wrap="none" anchor="ctr"/>
            <a:lstStyle/>
            <a:p>
              <a:endParaRPr lang="en-US"/>
            </a:p>
          </p:txBody>
        </p:sp>
        <p:grpSp>
          <p:nvGrpSpPr>
            <p:cNvPr id="7174" name="Group 6"/>
            <p:cNvGrpSpPr>
              <a:grpSpLocks/>
            </p:cNvGrpSpPr>
            <p:nvPr/>
          </p:nvGrpSpPr>
          <p:grpSpPr bwMode="auto">
            <a:xfrm>
              <a:off x="4183063" y="1309688"/>
              <a:ext cx="611187" cy="608012"/>
              <a:chOff x="579" y="1386"/>
              <a:chExt cx="385" cy="383"/>
            </a:xfrm>
          </p:grpSpPr>
          <p:sp>
            <p:nvSpPr>
              <p:cNvPr id="7175" name="Oval 7"/>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176" name="Group 8"/>
              <p:cNvGrpSpPr>
                <a:grpSpLocks/>
              </p:cNvGrpSpPr>
              <p:nvPr/>
            </p:nvGrpSpPr>
            <p:grpSpPr bwMode="auto">
              <a:xfrm>
                <a:off x="587" y="1392"/>
                <a:ext cx="369" cy="369"/>
                <a:chOff x="587" y="1392"/>
                <a:chExt cx="369" cy="369"/>
              </a:xfrm>
            </p:grpSpPr>
            <p:sp>
              <p:nvSpPr>
                <p:cNvPr id="7177" name="Oval 9"/>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78" name="Oval 10"/>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79" name="Oval 11"/>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80" name="Oval 12"/>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181" name="Text Box 13"/>
            <p:cNvSpPr txBox="1">
              <a:spLocks noChangeArrowheads="1"/>
            </p:cNvSpPr>
            <p:nvPr/>
          </p:nvSpPr>
          <p:spPr bwMode="gray">
            <a:xfrm>
              <a:off x="4291013" y="1379538"/>
              <a:ext cx="3810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000000"/>
                  </a:solidFill>
                </a:rPr>
                <a:t>1</a:t>
              </a:r>
            </a:p>
          </p:txBody>
        </p:sp>
        <p:sp>
          <p:nvSpPr>
            <p:cNvPr id="7184" name="AutoShape 16"/>
            <p:cNvSpPr>
              <a:spLocks noChangeArrowheads="1"/>
            </p:cNvSpPr>
            <p:nvPr/>
          </p:nvSpPr>
          <p:spPr bwMode="ltGray">
            <a:xfrm>
              <a:off x="1463675" y="4168775"/>
              <a:ext cx="6224588" cy="309563"/>
            </a:xfrm>
            <a:prstGeom prst="roundRect">
              <a:avLst>
                <a:gd name="adj" fmla="val 50000"/>
              </a:avLst>
            </a:prstGeom>
            <a:gradFill rotWithShape="1">
              <a:gsLst>
                <a:gs pos="0">
                  <a:schemeClr val="folHlink"/>
                </a:gs>
                <a:gs pos="100000">
                  <a:schemeClr val="folHlink">
                    <a:gamma/>
                    <a:tint val="41176"/>
                    <a:invGamma/>
                  </a:schemeClr>
                </a:gs>
              </a:gsLst>
              <a:lin ang="5400000" scaled="1"/>
            </a:gradFill>
            <a:ln w="9525">
              <a:noFill/>
              <a:round/>
              <a:headEnd/>
              <a:tailEnd/>
            </a:ln>
            <a:effectLst/>
          </p:spPr>
          <p:txBody>
            <a:bodyPr wrap="none" anchor="ctr"/>
            <a:lstStyle/>
            <a:p>
              <a:endParaRPr lang="en-US"/>
            </a:p>
          </p:txBody>
        </p:sp>
        <p:sp>
          <p:nvSpPr>
            <p:cNvPr id="7185" name="AutoShape 17"/>
            <p:cNvSpPr>
              <a:spLocks noChangeArrowheads="1"/>
            </p:cNvSpPr>
            <p:nvPr/>
          </p:nvSpPr>
          <p:spPr bwMode="ltGray">
            <a:xfrm>
              <a:off x="1463675" y="3286125"/>
              <a:ext cx="6224588" cy="309563"/>
            </a:xfrm>
            <a:prstGeom prst="roundRect">
              <a:avLst>
                <a:gd name="adj" fmla="val 50000"/>
              </a:avLst>
            </a:prstGeom>
            <a:gradFill rotWithShape="1">
              <a:gsLst>
                <a:gs pos="0">
                  <a:srgbClr val="C9E5FF"/>
                </a:gs>
                <a:gs pos="100000">
                  <a:schemeClr val="folHlink"/>
                </a:gs>
              </a:gsLst>
              <a:lin ang="5400000" scaled="1"/>
            </a:gradFill>
            <a:ln w="9525">
              <a:noFill/>
              <a:round/>
              <a:headEnd/>
              <a:tailEnd/>
            </a:ln>
            <a:effectLst/>
          </p:spPr>
          <p:txBody>
            <a:bodyPr wrap="none" anchor="ctr"/>
            <a:lstStyle/>
            <a:p>
              <a:endParaRPr lang="en-US"/>
            </a:p>
          </p:txBody>
        </p:sp>
        <p:grpSp>
          <p:nvGrpSpPr>
            <p:cNvPr id="7186" name="Group 18"/>
            <p:cNvGrpSpPr>
              <a:grpSpLocks/>
            </p:cNvGrpSpPr>
            <p:nvPr/>
          </p:nvGrpSpPr>
          <p:grpSpPr bwMode="auto">
            <a:xfrm>
              <a:off x="4183063" y="2965450"/>
              <a:ext cx="611187" cy="608013"/>
              <a:chOff x="579" y="1386"/>
              <a:chExt cx="385" cy="383"/>
            </a:xfrm>
          </p:grpSpPr>
          <p:sp>
            <p:nvSpPr>
              <p:cNvPr id="7187" name="Oval 19"/>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188" name="Group 20"/>
              <p:cNvGrpSpPr>
                <a:grpSpLocks/>
              </p:cNvGrpSpPr>
              <p:nvPr/>
            </p:nvGrpSpPr>
            <p:grpSpPr bwMode="auto">
              <a:xfrm>
                <a:off x="587" y="1392"/>
                <a:ext cx="369" cy="369"/>
                <a:chOff x="587" y="1392"/>
                <a:chExt cx="369" cy="369"/>
              </a:xfrm>
            </p:grpSpPr>
            <p:sp>
              <p:nvSpPr>
                <p:cNvPr id="7189" name="Oval 21"/>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90" name="Oval 22"/>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91" name="Oval 23"/>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92" name="Oval 24"/>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193" name="Text Box 25"/>
            <p:cNvSpPr txBox="1">
              <a:spLocks noChangeArrowheads="1"/>
            </p:cNvSpPr>
            <p:nvPr/>
          </p:nvSpPr>
          <p:spPr bwMode="gray">
            <a:xfrm>
              <a:off x="4291013" y="3035300"/>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2</a:t>
              </a:r>
            </a:p>
          </p:txBody>
        </p:sp>
        <p:sp>
          <p:nvSpPr>
            <p:cNvPr id="7197" name="AutoShape 29"/>
            <p:cNvSpPr>
              <a:spLocks noChangeArrowheads="1"/>
            </p:cNvSpPr>
            <p:nvPr/>
          </p:nvSpPr>
          <p:spPr bwMode="ltGray">
            <a:xfrm>
              <a:off x="1463675" y="4927600"/>
              <a:ext cx="6224588" cy="304800"/>
            </a:xfrm>
            <a:prstGeom prst="roundRect">
              <a:avLst>
                <a:gd name="adj" fmla="val 50000"/>
              </a:avLst>
            </a:prstGeom>
            <a:gradFill rotWithShape="1">
              <a:gsLst>
                <a:gs pos="0">
                  <a:srgbClr val="FFCBCB"/>
                </a:gs>
                <a:gs pos="100000">
                  <a:schemeClr val="accent1"/>
                </a:gs>
              </a:gsLst>
              <a:lin ang="5400000" scaled="1"/>
            </a:gradFill>
            <a:ln w="9525">
              <a:noFill/>
              <a:round/>
              <a:headEnd/>
              <a:tailEnd/>
            </a:ln>
            <a:effectLst/>
          </p:spPr>
          <p:txBody>
            <a:bodyPr wrap="none" anchor="ctr"/>
            <a:lstStyle/>
            <a:p>
              <a:endParaRPr lang="en-US"/>
            </a:p>
          </p:txBody>
        </p:sp>
        <p:grpSp>
          <p:nvGrpSpPr>
            <p:cNvPr id="7198" name="Group 30"/>
            <p:cNvGrpSpPr>
              <a:grpSpLocks/>
            </p:cNvGrpSpPr>
            <p:nvPr/>
          </p:nvGrpSpPr>
          <p:grpSpPr bwMode="auto">
            <a:xfrm>
              <a:off x="4183063" y="4622800"/>
              <a:ext cx="611187" cy="608013"/>
              <a:chOff x="579" y="1386"/>
              <a:chExt cx="385" cy="383"/>
            </a:xfrm>
          </p:grpSpPr>
          <p:sp>
            <p:nvSpPr>
              <p:cNvPr id="7199" name="Oval 31"/>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200" name="Group 32"/>
              <p:cNvGrpSpPr>
                <a:grpSpLocks/>
              </p:cNvGrpSpPr>
              <p:nvPr/>
            </p:nvGrpSpPr>
            <p:grpSpPr bwMode="auto">
              <a:xfrm>
                <a:off x="587" y="1392"/>
                <a:ext cx="369" cy="369"/>
                <a:chOff x="587" y="1392"/>
                <a:chExt cx="369" cy="369"/>
              </a:xfrm>
            </p:grpSpPr>
            <p:sp>
              <p:nvSpPr>
                <p:cNvPr id="7201" name="Oval 33"/>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202" name="Oval 34"/>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203" name="Oval 35"/>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204" name="Oval 36"/>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205" name="Text Box 37"/>
            <p:cNvSpPr txBox="1">
              <a:spLocks noChangeArrowheads="1"/>
            </p:cNvSpPr>
            <p:nvPr/>
          </p:nvSpPr>
          <p:spPr bwMode="gray">
            <a:xfrm>
              <a:off x="4291013" y="4692650"/>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3</a:t>
              </a:r>
            </a:p>
          </p:txBody>
        </p:sp>
        <p:sp>
          <p:nvSpPr>
            <p:cNvPr id="7206" name="Text Box 38"/>
            <p:cNvSpPr txBox="1">
              <a:spLocks noChangeArrowheads="1"/>
            </p:cNvSpPr>
            <p:nvPr/>
          </p:nvSpPr>
          <p:spPr bwMode="black">
            <a:xfrm>
              <a:off x="1752600" y="1796729"/>
              <a:ext cx="5638800" cy="707886"/>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An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toàn</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việc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bảo</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đảm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không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gây</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hại</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đến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sức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khỏe</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tính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mạng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con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người</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p>
          </p:txBody>
        </p:sp>
        <p:sp>
          <p:nvSpPr>
            <p:cNvPr id="7207" name="Text Box 39"/>
            <p:cNvSpPr txBox="1">
              <a:spLocks noChangeArrowheads="1"/>
            </p:cNvSpPr>
            <p:nvPr/>
          </p:nvSpPr>
          <p:spPr bwMode="black">
            <a:xfrm>
              <a:off x="1752600" y="3473520"/>
              <a:ext cx="5638800" cy="707886"/>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Ngộ</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độc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tình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trạng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bệnh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lý</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do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hấp</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thụ</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bị</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ô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nhiễm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hoặc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có</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chứa</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chất</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độc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a:t>
              </a:r>
            </a:p>
          </p:txBody>
        </p:sp>
        <p:sp>
          <p:nvSpPr>
            <p:cNvPr id="7208" name="Text Box 40"/>
            <p:cNvSpPr txBox="1">
              <a:spLocks noChangeArrowheads="1"/>
            </p:cNvSpPr>
            <p:nvPr/>
          </p:nvSpPr>
          <p:spPr bwMode="black">
            <a:xfrm>
              <a:off x="1778816" y="5052007"/>
              <a:ext cx="5638800" cy="973107"/>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Bếp</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tập</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thể</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một</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cơ</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sở</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kinh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doanh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DVAU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tổ</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chế</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biến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cung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cấp</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ngay</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có</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địa</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điểm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cố</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định</a:t>
              </a:r>
              <a:endParaRPr lang="en-US" altLang="en-US" sz="2000" dirty="0">
                <a:latin typeface="Times New Roman" panose="02020603050405020304" pitchFamily="18" charset="0"/>
                <a:ea typeface="MS Mincho" panose="02020609040205080304" pitchFamily="49" charset="-128"/>
                <a:cs typeface="Times New Roman" panose="02020603050405020304" pitchFamily="18" charset="0"/>
              </a:endParaRPr>
            </a:p>
          </p:txBody>
        </p:sp>
      </p:grpSp>
      <p:graphicFrame>
        <p:nvGraphicFramePr>
          <p:cNvPr id="4" name="Diagram 3">
            <a:extLst>
              <a:ext uri="{FF2B5EF4-FFF2-40B4-BE49-F238E27FC236}">
                <a16:creationId xmlns:a16="http://schemas.microsoft.com/office/drawing/2014/main" id="{5C0D6CAC-2412-418C-B0BE-F351E4BC4682}"/>
              </a:ext>
            </a:extLst>
          </p:cNvPr>
          <p:cNvGraphicFramePr/>
          <p:nvPr>
            <p:extLst>
              <p:ext uri="{D42A27DB-BD31-4B8C-83A1-F6EECF244321}">
                <p14:modId xmlns:p14="http://schemas.microsoft.com/office/powerpoint/2010/main" val="1204242929"/>
              </p:ext>
            </p:extLst>
          </p:nvPr>
        </p:nvGraphicFramePr>
        <p:xfrm>
          <a:off x="6400801" y="1373764"/>
          <a:ext cx="2743200" cy="441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451E2EA-38B3-42C1-AD12-0A772E554A79}"/>
              </a:ext>
            </a:extLst>
          </p:cNvPr>
          <p:cNvSpPr txBox="1"/>
          <p:nvPr/>
        </p:nvSpPr>
        <p:spPr>
          <a:xfrm>
            <a:off x="5830712" y="2594527"/>
            <a:ext cx="959005" cy="1938992"/>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PHÂN LOẠI BẾP </a:t>
            </a:r>
          </a:p>
          <a:p>
            <a:pPr algn="just"/>
            <a:r>
              <a:rPr lang="en-US" sz="2000" b="1" dirty="0">
                <a:latin typeface="Times New Roman" panose="02020603050405020304" pitchFamily="18" charset="0"/>
                <a:cs typeface="Times New Roman" panose="02020603050405020304" pitchFamily="18" charset="0"/>
              </a:rPr>
              <a:t>ĂN </a:t>
            </a:r>
          </a:p>
          <a:p>
            <a:pPr algn="just"/>
            <a:r>
              <a:rPr lang="en-US" sz="2000" b="1" dirty="0">
                <a:latin typeface="Times New Roman" panose="02020603050405020304" pitchFamily="18" charset="0"/>
                <a:cs typeface="Times New Roman" panose="02020603050405020304" pitchFamily="18" charset="0"/>
              </a:rPr>
              <a:t>TẬP THỂ</a:t>
            </a:r>
          </a:p>
        </p:txBody>
      </p:sp>
      <p:pic>
        <p:nvPicPr>
          <p:cNvPr id="9" name="Picture 8">
            <a:extLst>
              <a:ext uri="{FF2B5EF4-FFF2-40B4-BE49-F238E27FC236}">
                <a16:creationId xmlns:a16="http://schemas.microsoft.com/office/drawing/2014/main" id="{F685387C-113F-46C1-B1A4-785FDD4951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5884" y="2066819"/>
            <a:ext cx="688514" cy="688514"/>
          </a:xfrm>
          <a:prstGeom prst="rect">
            <a:avLst/>
          </a:prstGeom>
        </p:spPr>
      </p:pic>
      <p:pic>
        <p:nvPicPr>
          <p:cNvPr id="11" name="Picture 10">
            <a:extLst>
              <a:ext uri="{FF2B5EF4-FFF2-40B4-BE49-F238E27FC236}">
                <a16:creationId xmlns:a16="http://schemas.microsoft.com/office/drawing/2014/main" id="{12CBD6AB-2E2A-4C2B-8060-390141C957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0494" y="2866652"/>
            <a:ext cx="650521" cy="650521"/>
          </a:xfrm>
          <a:prstGeom prst="rect">
            <a:avLst/>
          </a:prstGeom>
        </p:spPr>
      </p:pic>
      <p:pic>
        <p:nvPicPr>
          <p:cNvPr id="13" name="Picture 12">
            <a:extLst>
              <a:ext uri="{FF2B5EF4-FFF2-40B4-BE49-F238E27FC236}">
                <a16:creationId xmlns:a16="http://schemas.microsoft.com/office/drawing/2014/main" id="{53E0EE68-2A7E-4530-905A-5DAB76F9E4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50494" y="3621417"/>
            <a:ext cx="688513" cy="688513"/>
          </a:xfrm>
          <a:prstGeom prst="rect">
            <a:avLst/>
          </a:prstGeom>
        </p:spPr>
      </p:pic>
      <p:pic>
        <p:nvPicPr>
          <p:cNvPr id="17" name="Picture 16">
            <a:extLst>
              <a:ext uri="{FF2B5EF4-FFF2-40B4-BE49-F238E27FC236}">
                <a16:creationId xmlns:a16="http://schemas.microsoft.com/office/drawing/2014/main" id="{70F5DBB2-C4B1-4866-B5EF-49EB4378F1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5460" y="4414536"/>
            <a:ext cx="688513" cy="688513"/>
          </a:xfrm>
          <a:prstGeom prst="rect">
            <a:avLst/>
          </a:prstGeom>
        </p:spPr>
      </p:pic>
    </p:spTree>
    <p:extLst>
      <p:ext uri="{BB962C8B-B14F-4D97-AF65-F5344CB8AC3E}">
        <p14:creationId xmlns:p14="http://schemas.microsoft.com/office/powerpoint/2010/main" val="28733272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8" name="Line 32"/>
          <p:cNvSpPr>
            <a:spLocks noChangeShapeType="1"/>
          </p:cNvSpPr>
          <p:nvPr/>
        </p:nvSpPr>
        <p:spPr bwMode="black">
          <a:xfrm>
            <a:off x="4500562" y="3571876"/>
            <a:ext cx="4008438" cy="0"/>
          </a:xfrm>
          <a:prstGeom prst="line">
            <a:avLst/>
          </a:prstGeom>
          <a:noFill/>
          <a:ln w="9525">
            <a:solidFill>
              <a:srgbClr val="080808"/>
            </a:solidFill>
            <a:prstDash val="dash"/>
            <a:round/>
            <a:headEnd/>
            <a:tailEnd/>
          </a:ln>
          <a:effectLst/>
        </p:spPr>
        <p:txBody>
          <a:bodyPr wrap="none" anchor="ctr"/>
          <a:lstStyle/>
          <a:p>
            <a:endParaRPr lang="en-US"/>
          </a:p>
        </p:txBody>
      </p:sp>
      <p:grpSp>
        <p:nvGrpSpPr>
          <p:cNvPr id="14370" name="Group 34"/>
          <p:cNvGrpSpPr>
            <a:grpSpLocks/>
          </p:cNvGrpSpPr>
          <p:nvPr/>
        </p:nvGrpSpPr>
        <p:grpSpPr bwMode="auto">
          <a:xfrm rot="19378231" flipV="1">
            <a:off x="1689254" y="5045185"/>
            <a:ext cx="2562869" cy="412750"/>
            <a:chOff x="1565" y="2568"/>
            <a:chExt cx="1118" cy="279"/>
          </a:xfrm>
        </p:grpSpPr>
        <p:sp>
          <p:nvSpPr>
            <p:cNvPr id="14371" name="AutoShape 35"/>
            <p:cNvSpPr>
              <a:spLocks noChangeArrowheads="1"/>
            </p:cNvSpPr>
            <p:nvPr/>
          </p:nvSpPr>
          <p:spPr bwMode="white">
            <a:xfrm rot="5263130">
              <a:off x="1859"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2" name="AutoShape 36"/>
            <p:cNvSpPr>
              <a:spLocks noChangeArrowheads="1"/>
            </p:cNvSpPr>
            <p:nvPr/>
          </p:nvSpPr>
          <p:spPr bwMode="white">
            <a:xfrm rot="6078281">
              <a:off x="1995"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3" name="AutoShape 37"/>
            <p:cNvSpPr>
              <a:spLocks noChangeArrowheads="1"/>
            </p:cNvSpPr>
            <p:nvPr/>
          </p:nvSpPr>
          <p:spPr bwMode="white">
            <a:xfrm rot="6373927">
              <a:off x="2071" y="229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4" name="AutoShape 38"/>
            <p:cNvSpPr>
              <a:spLocks noChangeArrowheads="1"/>
            </p:cNvSpPr>
            <p:nvPr/>
          </p:nvSpPr>
          <p:spPr bwMode="white">
            <a:xfrm rot="6906312">
              <a:off x="2161" y="232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grpSp>
      <p:sp>
        <p:nvSpPr>
          <p:cNvPr id="14376" name="Rectangle 40"/>
          <p:cNvSpPr>
            <a:spLocks noGrp="1" noChangeArrowheads="1"/>
          </p:cNvSpPr>
          <p:nvPr>
            <p:ph type="title"/>
          </p:nvPr>
        </p:nvSpPr>
        <p:spPr>
          <a:xfrm>
            <a:off x="0" y="-38166"/>
            <a:ext cx="9144000" cy="927100"/>
          </a:xfrm>
        </p:spPr>
        <p:txBody>
          <a:bodyPr>
            <a:normAutofit fontScale="90000"/>
          </a:bodyPr>
          <a:lstStyle/>
          <a:p>
            <a:pPr algn="just"/>
            <a:r>
              <a:rPr lang="en-US" sz="2800" dirty="0">
                <a:solidFill>
                  <a:schemeClr val="tx1">
                    <a:lumMod val="75000"/>
                    <a:lumOff val="25000"/>
                  </a:schemeClr>
                </a:solidFill>
                <a:latin typeface="Times New Roman" pitchFamily="18" charset="0"/>
                <a:cs typeface="Times New Roman" pitchFamily="18" charset="0"/>
              </a:rPr>
              <a:t>II. TÌNH HÌNH NGỘ ĐỘC THỰC PHẨM, BỆNH TRUYỀN QUA THỰC PHẨM</a:t>
            </a:r>
            <a:endParaRPr lang="en-US" sz="2800" dirty="0"/>
          </a:p>
        </p:txBody>
      </p:sp>
      <p:grpSp>
        <p:nvGrpSpPr>
          <p:cNvPr id="4" name="Group 3">
            <a:extLst>
              <a:ext uri="{FF2B5EF4-FFF2-40B4-BE49-F238E27FC236}">
                <a16:creationId xmlns:a16="http://schemas.microsoft.com/office/drawing/2014/main" id="{5DC079AA-DEBA-4D1E-BB2B-55110358F435}"/>
              </a:ext>
            </a:extLst>
          </p:cNvPr>
          <p:cNvGrpSpPr/>
          <p:nvPr/>
        </p:nvGrpSpPr>
        <p:grpSpPr>
          <a:xfrm>
            <a:off x="452358" y="826303"/>
            <a:ext cx="8248760" cy="5287088"/>
            <a:chOff x="814345" y="1323391"/>
            <a:chExt cx="7264694" cy="4789998"/>
          </a:xfrm>
        </p:grpSpPr>
        <p:pic>
          <p:nvPicPr>
            <p:cNvPr id="14339" name="Picture 3" descr="it1"/>
            <p:cNvPicPr>
              <a:picLocks noChangeAspect="1" noChangeArrowheads="1"/>
            </p:cNvPicPr>
            <p:nvPr/>
          </p:nvPicPr>
          <p:blipFill>
            <a:blip r:embed="rId2"/>
            <a:srcRect/>
            <a:stretch>
              <a:fillRect/>
            </a:stretch>
          </p:blipFill>
          <p:spPr bwMode="auto">
            <a:xfrm>
              <a:off x="1672454" y="1590675"/>
              <a:ext cx="2275659" cy="4522714"/>
            </a:xfrm>
            <a:prstGeom prst="rect">
              <a:avLst/>
            </a:prstGeom>
            <a:noFill/>
          </p:spPr>
        </p:pic>
        <p:sp>
          <p:nvSpPr>
            <p:cNvPr id="14340" name="Freeform 4"/>
            <p:cNvSpPr>
              <a:spLocks/>
            </p:cNvSpPr>
            <p:nvPr/>
          </p:nvSpPr>
          <p:spPr bwMode="gray">
            <a:xfrm>
              <a:off x="1679575" y="1600200"/>
              <a:ext cx="1609725"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4342" name="Freeform 6"/>
            <p:cNvSpPr>
              <a:spLocks/>
            </p:cNvSpPr>
            <p:nvPr/>
          </p:nvSpPr>
          <p:spPr bwMode="gray">
            <a:xfrm>
              <a:off x="2474913" y="2274888"/>
              <a:ext cx="1465262" cy="1571625"/>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3" name="Text Box 7"/>
            <p:cNvSpPr txBox="1">
              <a:spLocks noChangeArrowheads="1"/>
            </p:cNvSpPr>
            <p:nvPr/>
          </p:nvSpPr>
          <p:spPr bwMode="gray">
            <a:xfrm>
              <a:off x="2144713" y="2011363"/>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dirty="0">
                  <a:solidFill>
                    <a:srgbClr val="FEFEFE"/>
                  </a:solidFill>
                  <a:latin typeface="Arial Black" pitchFamily="34" charset="0"/>
                </a:rPr>
                <a:t>1</a:t>
              </a:r>
            </a:p>
          </p:txBody>
        </p:sp>
        <p:sp>
          <p:nvSpPr>
            <p:cNvPr id="14360" name="Rectangle 24"/>
            <p:cNvSpPr>
              <a:spLocks noChangeArrowheads="1"/>
            </p:cNvSpPr>
            <p:nvPr/>
          </p:nvSpPr>
          <p:spPr bwMode="black">
            <a:xfrm>
              <a:off x="3349488" y="1323391"/>
              <a:ext cx="4638981" cy="985431"/>
            </a:xfrm>
            <a:prstGeom prst="rect">
              <a:avLst/>
            </a:prstGeom>
            <a:noFill/>
            <a:ln w="9525" algn="ctr">
              <a:noFill/>
              <a:miter lim="800000"/>
              <a:headEnd/>
              <a:tailEnd/>
            </a:ln>
            <a:effectLst/>
          </p:spPr>
          <p:txBody>
            <a:bodyPr wrap="square">
              <a:spAutoFit/>
            </a:bodyPr>
            <a:lstStyle/>
            <a:p>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sinh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học</a:t>
              </a:r>
              <a:r>
                <a:rPr lang="en-US" sz="2000" b="1" dirty="0">
                  <a:solidFill>
                    <a:schemeClr val="accent1"/>
                  </a:solidFill>
                  <a:latin typeface="Times New Roman" panose="02020603050405020304" pitchFamily="18" charset="0"/>
                  <a:cs typeface="Times New Roman" panose="02020603050405020304" pitchFamily="18" charset="0"/>
                </a:rPr>
                <a:t>: vi </a:t>
              </a:r>
              <a:r>
                <a:rPr lang="en-US" sz="2000" b="1" dirty="0" err="1">
                  <a:solidFill>
                    <a:schemeClr val="accent1"/>
                  </a:solidFill>
                  <a:latin typeface="Times New Roman" panose="02020603050405020304" pitchFamily="18" charset="0"/>
                  <a:cs typeface="Times New Roman" panose="02020603050405020304" pitchFamily="18" charset="0"/>
                </a:rPr>
                <a:t>khuẩn</a:t>
              </a:r>
              <a:r>
                <a:rPr lang="en-US" sz="2000" b="1" dirty="0">
                  <a:solidFill>
                    <a:schemeClr val="accent1"/>
                  </a:solidFill>
                  <a:latin typeface="Times New Roman" panose="02020603050405020304" pitchFamily="18" charset="0"/>
                  <a:cs typeface="Times New Roman" panose="02020603050405020304" pitchFamily="18" charset="0"/>
                </a:rPr>
                <a:t>, virus,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độc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có</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sẵn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trong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tự</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nhiên</a:t>
              </a:r>
              <a:r>
                <a:rPr lang="en-US" sz="2000" b="1" dirty="0">
                  <a:solidFill>
                    <a:schemeClr val="accent1"/>
                  </a:solidFill>
                  <a:latin typeface="Times New Roman" panose="02020603050405020304" pitchFamily="18" charset="0"/>
                  <a:cs typeface="Times New Roman" panose="02020603050405020304" pitchFamily="18" charset="0"/>
                </a:rPr>
                <a:t>… </a:t>
              </a:r>
              <a:endParaRPr lang="en-US" sz="2000" b="1" dirty="0">
                <a:solidFill>
                  <a:schemeClr val="accent1"/>
                </a:solidFill>
              </a:endParaRPr>
            </a:p>
          </p:txBody>
        </p:sp>
        <p:sp>
          <p:nvSpPr>
            <p:cNvPr id="14361" name="Rectangle 25"/>
            <p:cNvSpPr>
              <a:spLocks noChangeArrowheads="1"/>
            </p:cNvSpPr>
            <p:nvPr/>
          </p:nvSpPr>
          <p:spPr bwMode="black">
            <a:xfrm>
              <a:off x="3855187" y="2595321"/>
              <a:ext cx="4146550" cy="1015663"/>
            </a:xfrm>
            <a:prstGeom prst="rect">
              <a:avLst/>
            </a:prstGeom>
            <a:noFill/>
            <a:ln w="9525" algn="ctr">
              <a:noFill/>
              <a:miter lim="800000"/>
              <a:headEnd/>
              <a:tailEnd/>
            </a:ln>
            <a:effectLst/>
          </p:spPr>
          <p:txBody>
            <a:bodyPr>
              <a:spAutoFit/>
            </a:bodyPr>
            <a:lstStyle/>
            <a:p>
              <a:pPr algn="just"/>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hóa</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học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bảo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quản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làm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trắng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bột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hóa</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bảo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vệ</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thực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a:t>
              </a:r>
            </a:p>
          </p:txBody>
        </p:sp>
        <p:sp>
          <p:nvSpPr>
            <p:cNvPr id="14362" name="Rectangle 26"/>
            <p:cNvSpPr>
              <a:spLocks noChangeArrowheads="1"/>
            </p:cNvSpPr>
            <p:nvPr/>
          </p:nvSpPr>
          <p:spPr bwMode="black">
            <a:xfrm>
              <a:off x="3930902" y="4064325"/>
              <a:ext cx="4148137" cy="985431"/>
            </a:xfrm>
            <a:prstGeom prst="rect">
              <a:avLst/>
            </a:prstGeom>
            <a:noFill/>
            <a:ln w="9525" algn="ctr">
              <a:noFill/>
              <a:miter lim="800000"/>
              <a:headEnd/>
              <a:tailEnd/>
            </a:ln>
            <a:effectLst/>
          </p:spPr>
          <p:txBody>
            <a:bodyPr>
              <a:spAutoFit/>
            </a:bodyPr>
            <a:lstStyle/>
            <a:p>
              <a:pPr algn="just"/>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lý</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dị</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kim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loại</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thủy</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tinh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cát</a:t>
              </a:r>
              <a:r>
                <a:rPr lang="en-US" sz="2000" b="1" dirty="0">
                  <a:solidFill>
                    <a:schemeClr val="accent1"/>
                  </a:solidFill>
                  <a:latin typeface="Times New Roman" panose="02020603050405020304" pitchFamily="18" charset="0"/>
                  <a:cs typeface="Times New Roman" panose="02020603050405020304" pitchFamily="18" charset="0"/>
                </a:rPr>
                <a:t>….</a:t>
              </a:r>
            </a:p>
          </p:txBody>
        </p:sp>
        <p:sp>
          <p:nvSpPr>
            <p:cNvPr id="14363" name="Line 27"/>
            <p:cNvSpPr>
              <a:spLocks noChangeShapeType="1"/>
            </p:cNvSpPr>
            <p:nvPr/>
          </p:nvSpPr>
          <p:spPr bwMode="black">
            <a:xfrm>
              <a:off x="3511550" y="2437936"/>
              <a:ext cx="4008438" cy="0"/>
            </a:xfrm>
            <a:prstGeom prst="line">
              <a:avLst/>
            </a:prstGeom>
            <a:noFill/>
            <a:ln w="9525">
              <a:solidFill>
                <a:srgbClr val="080808"/>
              </a:solidFill>
              <a:prstDash val="dash"/>
              <a:round/>
              <a:headEnd/>
              <a:tailEnd/>
            </a:ln>
            <a:effectLst/>
          </p:spPr>
          <p:txBody>
            <a:bodyPr wrap="none" anchor="ctr"/>
            <a:lstStyle/>
            <a:p>
              <a:endParaRPr lang="en-US"/>
            </a:p>
          </p:txBody>
        </p:sp>
        <p:sp>
          <p:nvSpPr>
            <p:cNvPr id="14364" name="Line 28"/>
            <p:cNvSpPr>
              <a:spLocks noChangeShapeType="1"/>
            </p:cNvSpPr>
            <p:nvPr/>
          </p:nvSpPr>
          <p:spPr bwMode="black">
            <a:xfrm>
              <a:off x="4013200" y="3867150"/>
              <a:ext cx="4010025" cy="0"/>
            </a:xfrm>
            <a:prstGeom prst="line">
              <a:avLst/>
            </a:prstGeom>
            <a:noFill/>
            <a:ln w="9525">
              <a:solidFill>
                <a:srgbClr val="080808"/>
              </a:solidFill>
              <a:prstDash val="dash"/>
              <a:round/>
              <a:headEnd/>
              <a:tailEnd/>
            </a:ln>
            <a:effectLst/>
          </p:spPr>
          <p:txBody>
            <a:bodyPr wrap="none" anchor="ctr"/>
            <a:lstStyle/>
            <a:p>
              <a:endParaRPr lang="en-US"/>
            </a:p>
          </p:txBody>
        </p:sp>
        <p:sp>
          <p:nvSpPr>
            <p:cNvPr id="14365" name="Freeform 29"/>
            <p:cNvSpPr>
              <a:spLocks/>
            </p:cNvSpPr>
            <p:nvPr/>
          </p:nvSpPr>
          <p:spPr bwMode="gray">
            <a:xfrm>
              <a:off x="2478088" y="3841750"/>
              <a:ext cx="1462087"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66" name="Text Box 30"/>
            <p:cNvSpPr txBox="1">
              <a:spLocks noChangeArrowheads="1"/>
            </p:cNvSpPr>
            <p:nvPr/>
          </p:nvSpPr>
          <p:spPr bwMode="gray">
            <a:xfrm>
              <a:off x="2967038" y="2827338"/>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a:solidFill>
                    <a:srgbClr val="FEFEFE"/>
                  </a:solidFill>
                  <a:latin typeface="Arial Black" pitchFamily="34" charset="0"/>
                </a:rPr>
                <a:t>2</a:t>
              </a:r>
            </a:p>
          </p:txBody>
        </p:sp>
        <p:sp>
          <p:nvSpPr>
            <p:cNvPr id="14367" name="Text Box 31"/>
            <p:cNvSpPr txBox="1">
              <a:spLocks noChangeArrowheads="1"/>
            </p:cNvSpPr>
            <p:nvPr/>
          </p:nvSpPr>
          <p:spPr bwMode="gray">
            <a:xfrm>
              <a:off x="2903538" y="4105275"/>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dirty="0">
                  <a:solidFill>
                    <a:srgbClr val="FEFEFE"/>
                  </a:solidFill>
                  <a:latin typeface="Arial Black" pitchFamily="34" charset="0"/>
                </a:rPr>
                <a:t>3</a:t>
              </a:r>
            </a:p>
          </p:txBody>
        </p:sp>
        <p:sp>
          <p:nvSpPr>
            <p:cNvPr id="3" name="Oval 2">
              <a:extLst>
                <a:ext uri="{FF2B5EF4-FFF2-40B4-BE49-F238E27FC236}">
                  <a16:creationId xmlns:a16="http://schemas.microsoft.com/office/drawing/2014/main" id="{45B7CDEA-6033-42D8-B3B9-19FF02769D2D}"/>
                </a:ext>
              </a:extLst>
            </p:cNvPr>
            <p:cNvSpPr/>
            <p:nvPr/>
          </p:nvSpPr>
          <p:spPr>
            <a:xfrm>
              <a:off x="814345" y="2777585"/>
              <a:ext cx="1974021" cy="212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err="1">
                  <a:latin typeface="Times New Roman" panose="02020603050405020304" pitchFamily="18" charset="0"/>
                  <a:cs typeface="Times New Roman" panose="02020603050405020304" pitchFamily="18" charset="0"/>
                </a:rPr>
                <a:t>Nguyên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sz="2000" dirty="0"/>
            </a:p>
          </p:txBody>
        </p:sp>
      </p:grpSp>
    </p:spTree>
    <p:extLst>
      <p:ext uri="{BB962C8B-B14F-4D97-AF65-F5344CB8AC3E}">
        <p14:creationId xmlns:p14="http://schemas.microsoft.com/office/powerpoint/2010/main" val="299977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8"/>
            <a:ext cx="7543800" cy="549374"/>
          </a:xfrm>
        </p:spPr>
        <p:txBody>
          <a:bodyPr wrap="square" numCol="1" anchorCtr="0" compatLnSpc="1">
            <a:prstTxWarp prst="textNoShape">
              <a:avLst/>
            </a:prstTxWarp>
          </a:bodyPr>
          <a:lstStyle/>
          <a:p>
            <a:r>
              <a:rPr lang="en-US" sz="2400">
                <a:solidFill>
                  <a:srgbClr val="0070C0"/>
                </a:solidFill>
                <a:latin typeface="Times New Roman" pitchFamily="18" charset="0"/>
                <a:cs typeface="Times New Roman" pitchFamily="18" charset="0"/>
              </a:rPr>
              <a:t>II. NGỘ ĐỘC THỰC PHẨM</a:t>
            </a:r>
          </a:p>
        </p:txBody>
      </p:sp>
      <p:sp>
        <p:nvSpPr>
          <p:cNvPr id="13315" name="Content Placeholder 2"/>
          <p:cNvSpPr>
            <a:spLocks noGrp="1"/>
          </p:cNvSpPr>
          <p:nvPr>
            <p:ph idx="1"/>
          </p:nvPr>
        </p:nvSpPr>
        <p:spPr>
          <a:xfrm>
            <a:off x="685800" y="1066800"/>
            <a:ext cx="7680325" cy="4802188"/>
          </a:xfrm>
        </p:spPr>
        <p:txBody>
          <a:bodyPr>
            <a:normAutofit lnSpcReduction="10000"/>
          </a:bodyPr>
          <a:lstStyle/>
          <a:p>
            <a:pPr algn="just">
              <a:spcAft>
                <a:spcPts val="600"/>
              </a:spcAft>
            </a:pPr>
            <a:r>
              <a:rPr lang="vi-VN" altLang="en-US" sz="2400" b="1" dirty="0">
                <a:solidFill>
                  <a:schemeClr val="tx1"/>
                </a:solidFill>
                <a:latin typeface="Times New Roman (Headings)"/>
              </a:rPr>
              <a:t>Ngộ độc thực phẩm (ngộ độc thức ăn) </a:t>
            </a:r>
            <a:r>
              <a:rPr lang="vi-VN" altLang="en-US" sz="2400" dirty="0">
                <a:solidFill>
                  <a:schemeClr val="tx1"/>
                </a:solidFill>
                <a:latin typeface="Times New Roman (Headings)"/>
              </a:rPr>
              <a:t>hay còn gọi là trúng thực, là hiện tượng người bị trúng độc, ngộ độc do ăn, uống phải những loại thực phẩm nhiễm khuẩn, nhiễm độc hoặc có chứa chất gây ngộ độc hoặc thức ăn bị biến chất, ôi thiu, vượt quá nồng độ chất bảo quản, chất phụ gia cho phép.</a:t>
            </a:r>
            <a:endParaRPr lang="en-US" altLang="en-US" sz="2400" dirty="0">
              <a:solidFill>
                <a:schemeClr val="tx1"/>
              </a:solidFill>
              <a:latin typeface="Times New Roman (Headings)"/>
            </a:endParaRPr>
          </a:p>
          <a:p>
            <a:pPr algn="just">
              <a:spcBef>
                <a:spcPts val="300"/>
              </a:spcBef>
            </a:pPr>
            <a:r>
              <a:rPr lang="vi-VN" sz="2400" b="1" dirty="0">
                <a:solidFill>
                  <a:schemeClr val="tx1"/>
                </a:solidFill>
                <a:latin typeface="Times New Roman (Headings)"/>
              </a:rPr>
              <a:t>Nguyên nhân </a:t>
            </a:r>
            <a:endParaRPr lang="en-US" sz="2400" b="1" dirty="0">
              <a:solidFill>
                <a:schemeClr val="tx1"/>
              </a:solidFill>
              <a:latin typeface="Times New Roman (Headings)"/>
            </a:endParaRPr>
          </a:p>
          <a:p>
            <a:pPr algn="just">
              <a:spcBef>
                <a:spcPts val="300"/>
              </a:spcBef>
              <a:buNone/>
            </a:pPr>
            <a:r>
              <a:rPr lang="en-US" sz="2400" dirty="0">
                <a:solidFill>
                  <a:schemeClr val="tx1"/>
                </a:solidFill>
                <a:latin typeface="Times New Roman (Headings)"/>
              </a:rPr>
              <a:t>1. D</a:t>
            </a:r>
            <a:r>
              <a:rPr lang="vi-VN" sz="2400" dirty="0">
                <a:solidFill>
                  <a:schemeClr val="tx1"/>
                </a:solidFill>
                <a:latin typeface="Times New Roman (Headings)"/>
              </a:rPr>
              <a:t>o thực phẩm bị nhiễm khuẩn (từ vi khuẩn, virus, ký sinh trùng, nấm mốc...); </a:t>
            </a:r>
            <a:endParaRPr lang="en-US" sz="2400" dirty="0">
              <a:solidFill>
                <a:schemeClr val="tx1"/>
              </a:solidFill>
              <a:latin typeface="Times New Roman (Headings)"/>
            </a:endParaRPr>
          </a:p>
          <a:p>
            <a:pPr algn="just">
              <a:spcBef>
                <a:spcPts val="300"/>
              </a:spcBef>
              <a:buNone/>
            </a:pPr>
            <a:r>
              <a:rPr lang="en-US" sz="2400" dirty="0">
                <a:solidFill>
                  <a:schemeClr val="tx1"/>
                </a:solidFill>
                <a:latin typeface="Times New Roman (Headings)"/>
              </a:rPr>
              <a:t>2. B</a:t>
            </a:r>
            <a:r>
              <a:rPr lang="vi-VN" sz="2400" dirty="0">
                <a:solidFill>
                  <a:schemeClr val="tx1"/>
                </a:solidFill>
                <a:latin typeface="Times New Roman (Headings)"/>
              </a:rPr>
              <a:t>ị nhiễm các chất hóa học (kim loại nặng, dư lượng thuốc bảo vệ thực vật, chất phụ gia...); </a:t>
            </a:r>
            <a:endParaRPr lang="en-US" sz="2400" dirty="0">
              <a:solidFill>
                <a:schemeClr val="tx1"/>
              </a:solidFill>
              <a:latin typeface="Times New Roman (Headings)"/>
            </a:endParaRPr>
          </a:p>
          <a:p>
            <a:pPr algn="just">
              <a:spcBef>
                <a:spcPts val="300"/>
              </a:spcBef>
              <a:buNone/>
            </a:pPr>
            <a:r>
              <a:rPr lang="en-US" sz="2400" dirty="0">
                <a:solidFill>
                  <a:schemeClr val="tx1"/>
                </a:solidFill>
                <a:latin typeface="Times New Roman (Headings)"/>
              </a:rPr>
              <a:t>3. B</a:t>
            </a:r>
            <a:r>
              <a:rPr lang="vi-VN" sz="2400" dirty="0">
                <a:solidFill>
                  <a:schemeClr val="tx1"/>
                </a:solidFill>
                <a:latin typeface="Times New Roman (Headings)"/>
              </a:rPr>
              <a:t>ị biến chất khi để quá lâu hoặc bản thân thực phẩm có chứa chất độc (cá nóc, gan cóc, nấm độc...).</a:t>
            </a:r>
            <a:endParaRPr lang="en-US" altLang="en-US" sz="2400" dirty="0">
              <a:solidFill>
                <a:schemeClr val="tx1"/>
              </a:solidFill>
              <a:latin typeface="Times New Roman (Headings)"/>
            </a:endParaRPr>
          </a:p>
        </p:txBody>
      </p:sp>
    </p:spTree>
    <p:extLst>
      <p:ext uri="{BB962C8B-B14F-4D97-AF65-F5344CB8AC3E}">
        <p14:creationId xmlns:p14="http://schemas.microsoft.com/office/powerpoint/2010/main" val="137255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604125" cy="533400"/>
          </a:xfrm>
        </p:spPr>
        <p:txBody>
          <a:bodyPr wrap="square" numCol="1" anchorCtr="0" compatLnSpc="1">
            <a:prstTxWarp prst="textNoShape">
              <a:avLst/>
            </a:prstTxWarp>
            <a:noAutofit/>
          </a:bodyPr>
          <a:lstStyle/>
          <a:p>
            <a:pPr algn="ctr"/>
            <a:r>
              <a:rPr lang="en-US" sz="2400" b="1">
                <a:solidFill>
                  <a:srgbClr val="0070C0"/>
                </a:solidFill>
                <a:latin typeface="Times New Roman" pitchFamily="18" charset="0"/>
                <a:cs typeface="Times New Roman" pitchFamily="18" charset="0"/>
              </a:rPr>
              <a:t>II. NGỘ ĐỘC THỰC PHẨM DO VI SINH VẬT</a:t>
            </a:r>
            <a:endParaRPr lang="en-US" sz="2400" b="1">
              <a:latin typeface="Times New Roman" pitchFamily="18" charset="0"/>
              <a:cs typeface="Times New Roman" pitchFamily="18" charset="0"/>
            </a:endParaRPr>
          </a:p>
        </p:txBody>
      </p:sp>
      <p:sp>
        <p:nvSpPr>
          <p:cNvPr id="16387" name="Content Placeholder 2"/>
          <p:cNvSpPr>
            <a:spLocks noGrp="1"/>
          </p:cNvSpPr>
          <p:nvPr>
            <p:ph idx="1"/>
          </p:nvPr>
        </p:nvSpPr>
        <p:spPr>
          <a:xfrm>
            <a:off x="683568" y="692696"/>
            <a:ext cx="8153400" cy="5791200"/>
          </a:xfrm>
        </p:spPr>
        <p:txBody>
          <a:bodyPr>
            <a:normAutofit/>
          </a:bodyPr>
          <a:lstStyle/>
          <a:p>
            <a:pPr algn="just">
              <a:spcAft>
                <a:spcPts val="600"/>
              </a:spcAft>
            </a:pPr>
            <a:r>
              <a:rPr lang="en-US" sz="2000" i="1" dirty="0">
                <a:solidFill>
                  <a:srgbClr val="FF0000"/>
                </a:solidFill>
                <a:latin typeface="Times New Roman" pitchFamily="18" charset="0"/>
                <a:cs typeface="Times New Roman" pitchFamily="18" charset="0"/>
              </a:rPr>
              <a:t>Do </a:t>
            </a:r>
            <a:r>
              <a:rPr lang="vi-VN" sz="2000" i="1" dirty="0">
                <a:solidFill>
                  <a:srgbClr val="FF0000"/>
                </a:solidFill>
                <a:latin typeface="Times New Roman" pitchFamily="18" charset="0"/>
                <a:cs typeface="Times New Roman" pitchFamily="18" charset="0"/>
              </a:rPr>
              <a:t>vi khuẩn thương hàn </a:t>
            </a:r>
            <a:r>
              <a:rPr lang="vi-VN" sz="2000" i="1" dirty="0">
                <a:solidFill>
                  <a:schemeClr val="tx1"/>
                </a:solidFill>
                <a:latin typeface="Times New Roman" pitchFamily="18" charset="0"/>
                <a:cs typeface="Times New Roman" pitchFamily="18" charset="0"/>
              </a:rPr>
              <a:t>(Salmonella): </a:t>
            </a:r>
            <a:r>
              <a:rPr lang="vi-VN" sz="2000" dirty="0">
                <a:solidFill>
                  <a:schemeClr val="tx1"/>
                </a:solidFill>
                <a:latin typeface="Times New Roman" pitchFamily="18" charset="0"/>
                <a:cs typeface="Times New Roman" pitchFamily="18" charset="0"/>
              </a:rPr>
              <a:t>Thường gặp do ăn thức ăn có nguồn gốc động vật bị nhiễm vi khuẩn thương hàn: gỏi thịt cá, thịt gia cầm: gà, vịt, cá, trứng, sữa... </a:t>
            </a:r>
            <a:endParaRPr lang="en-US" sz="2000" dirty="0">
              <a:solidFill>
                <a:schemeClr val="tx1"/>
              </a:solidFill>
              <a:latin typeface="Times New Roman" pitchFamily="18" charset="0"/>
              <a:cs typeface="Times New Roman" pitchFamily="18" charset="0"/>
            </a:endParaRPr>
          </a:p>
          <a:p>
            <a:pPr algn="just">
              <a:spcAft>
                <a:spcPts val="600"/>
              </a:spcAft>
            </a:pPr>
            <a:r>
              <a:rPr lang="vi-VN" sz="2000" dirty="0">
                <a:solidFill>
                  <a:schemeClr val="tx1"/>
                </a:solidFill>
                <a:latin typeface="Times New Roman" pitchFamily="18" charset="0"/>
                <a:cs typeface="Times New Roman" pitchFamily="18" charset="0"/>
              </a:rPr>
              <a:t>Bệnh thường biểu hiện sau khi ăn khoảng 4 giờ đến 48 giờ, thấy: sốt, đau bụng, buồn nôn và nôn, đi ngoài nhiều lần trong ngày, đi ngoài phân có máu - mũi... nếu không được điều trị kịp thời và đúng cách, người bệnh có thể tử vong.</a:t>
            </a:r>
            <a:endParaRPr lang="en-US" sz="2000" dirty="0">
              <a:solidFill>
                <a:schemeClr val="tx1"/>
              </a:solidFill>
              <a:latin typeface="Times New Roman" pitchFamily="18" charset="0"/>
              <a:cs typeface="Times New Roman" pitchFamily="18" charset="0"/>
            </a:endParaRPr>
          </a:p>
          <a:p>
            <a:pPr algn="just">
              <a:spcAft>
                <a:spcPts val="600"/>
              </a:spcAft>
            </a:pPr>
            <a:r>
              <a:rPr lang="en-US" sz="2000" i="1" dirty="0">
                <a:solidFill>
                  <a:srgbClr val="FF0000"/>
                </a:solidFill>
                <a:latin typeface="Times New Roman" pitchFamily="18" charset="0"/>
                <a:cs typeface="Times New Roman" pitchFamily="18" charset="0"/>
              </a:rPr>
              <a:t>D</a:t>
            </a:r>
            <a:r>
              <a:rPr lang="vi-VN" sz="2000" i="1" dirty="0">
                <a:solidFill>
                  <a:srgbClr val="FF0000"/>
                </a:solidFill>
                <a:latin typeface="Times New Roman" pitchFamily="18" charset="0"/>
                <a:cs typeface="Times New Roman" pitchFamily="18" charset="0"/>
              </a:rPr>
              <a:t>o vi khuẩn tụ cầu vàng </a:t>
            </a:r>
            <a:r>
              <a:rPr lang="vi-VN" sz="2000" i="1" dirty="0">
                <a:solidFill>
                  <a:schemeClr val="tx1"/>
                </a:solidFill>
                <a:latin typeface="Times New Roman" pitchFamily="18" charset="0"/>
                <a:cs typeface="Times New Roman" pitchFamily="18" charset="0"/>
              </a:rPr>
              <a:t>(Staphylococcus aureus):</a:t>
            </a:r>
            <a:r>
              <a:rPr lang="vi-VN" sz="2000" dirty="0">
                <a:solidFill>
                  <a:schemeClr val="tx1"/>
                </a:solidFill>
                <a:latin typeface="Times New Roman" pitchFamily="18" charset="0"/>
                <a:cs typeface="Times New Roman" pitchFamily="18" charset="0"/>
              </a:rPr>
              <a:t> </a:t>
            </a:r>
            <a:endParaRPr lang="en-US" sz="2000" dirty="0">
              <a:solidFill>
                <a:schemeClr val="tx1"/>
              </a:solidFill>
              <a:latin typeface="Times New Roman" pitchFamily="18" charset="0"/>
              <a:cs typeface="Times New Roman" pitchFamily="18" charset="0"/>
            </a:endParaRPr>
          </a:p>
          <a:p>
            <a:pPr algn="just">
              <a:spcAft>
                <a:spcPts val="600"/>
              </a:spcAft>
            </a:pPr>
            <a:r>
              <a:rPr lang="vi-VN" sz="2000" dirty="0">
                <a:solidFill>
                  <a:schemeClr val="tx1"/>
                </a:solidFill>
                <a:latin typeface="Times New Roman" pitchFamily="18" charset="0"/>
                <a:cs typeface="Times New Roman" pitchFamily="18" charset="0"/>
              </a:rPr>
              <a:t>Thường gặp do ăn thức ăn giàu đạm bị nhiễm vi khuẩn tụ cầu như: thịt, cá, trứng, sữa, các loại súp... Vi khuẩn tụ cầu có nhiều trên da, họng khi bị viêm nhiễm và có trong không khí, nước... nên quá trình chế biến và bảo quản không hợp vệ sinh rất dễ nhiễm.</a:t>
            </a:r>
            <a:r>
              <a:rPr lang="en-US" sz="2000" dirty="0">
                <a:solidFill>
                  <a:schemeClr val="tx1"/>
                </a:solidFill>
                <a:latin typeface="Times New Roman" pitchFamily="18" charset="0"/>
                <a:cs typeface="Times New Roman" pitchFamily="18" charset="0"/>
              </a:rPr>
              <a:t> T</a:t>
            </a:r>
            <a:r>
              <a:rPr lang="vi-VN" sz="2000" dirty="0">
                <a:solidFill>
                  <a:schemeClr val="tx1"/>
                </a:solidFill>
                <a:latin typeface="Times New Roman" pitchFamily="18" charset="0"/>
                <a:cs typeface="Times New Roman" pitchFamily="18" charset="0"/>
              </a:rPr>
              <a:t>riệu chứng</a:t>
            </a:r>
            <a:r>
              <a:rPr lang="en-US" sz="2000" dirty="0">
                <a:solidFill>
                  <a:schemeClr val="tx1"/>
                </a:solidFill>
                <a:latin typeface="Times New Roman" pitchFamily="18" charset="0"/>
                <a:cs typeface="Times New Roman" pitchFamily="18" charset="0"/>
              </a:rPr>
              <a:t> NĐTP</a:t>
            </a:r>
            <a:r>
              <a:rPr lang="vi-VN" sz="2000" dirty="0">
                <a:solidFill>
                  <a:schemeClr val="tx1"/>
                </a:solidFill>
                <a:latin typeface="Times New Roman" pitchFamily="18" charset="0"/>
                <a:cs typeface="Times New Roman" pitchFamily="18" charset="0"/>
              </a:rPr>
              <a:t> xuất hiện sớm trong 30 phút đến 4 giờ sau khi ăn. Người bệnh thường nôn thức ăn vừa ăn xong, đi ngoài nhiều lần phân toàn nước, mệt mỏi, có thể có đau đầu hôn mê nếu nhiễm phải độc tố của tụ cầu. Bệnh không được điều trị kịp thời dễ tử vong do mất nước và điện giải.</a:t>
            </a:r>
          </a:p>
        </p:txBody>
      </p:sp>
    </p:spTree>
    <p:extLst>
      <p:ext uri="{BB962C8B-B14F-4D97-AF65-F5344CB8AC3E}">
        <p14:creationId xmlns:p14="http://schemas.microsoft.com/office/powerpoint/2010/main" val="212850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3663"/>
            <a:ext cx="7543800" cy="533400"/>
          </a:xfrm>
        </p:spPr>
        <p:txBody>
          <a:bodyPr wrap="square" numCol="1" anchorCtr="0" compatLnSpc="1">
            <a:prstTxWarp prst="textNoShape">
              <a:avLst/>
            </a:prstTxWarp>
            <a:noAutofit/>
          </a:bodyPr>
          <a:lstStyle/>
          <a:p>
            <a:pPr algn="ctr"/>
            <a:r>
              <a:rPr lang="en-US" sz="2400" b="1">
                <a:solidFill>
                  <a:srgbClr val="0070C0"/>
                </a:solidFill>
                <a:latin typeface="Times New Roman" pitchFamily="18" charset="0"/>
                <a:cs typeface="Times New Roman" pitchFamily="18" charset="0"/>
              </a:rPr>
              <a:t>II. NGỘ ĐỘC THỰC PHẨM</a:t>
            </a:r>
            <a:endParaRPr lang="en-US" sz="2400" b="1">
              <a:latin typeface="Times New Roman" pitchFamily="18" charset="0"/>
              <a:cs typeface="Times New Roman" pitchFamily="18" charset="0"/>
            </a:endParaRPr>
          </a:p>
        </p:txBody>
      </p:sp>
      <p:sp>
        <p:nvSpPr>
          <p:cNvPr id="20483" name="Content Placeholder 2"/>
          <p:cNvSpPr>
            <a:spLocks noGrp="1"/>
          </p:cNvSpPr>
          <p:nvPr>
            <p:ph idx="1"/>
          </p:nvPr>
        </p:nvSpPr>
        <p:spPr>
          <a:xfrm>
            <a:off x="755576" y="685800"/>
            <a:ext cx="7632848" cy="5791200"/>
          </a:xfrm>
        </p:spPr>
        <p:txBody>
          <a:bodyPr>
            <a:normAutofit fontScale="92500" lnSpcReduction="20000"/>
          </a:bodyPr>
          <a:lstStyle/>
          <a:p>
            <a:pPr algn="just">
              <a:lnSpc>
                <a:spcPct val="110000"/>
              </a:lnSpc>
              <a:spcAft>
                <a:spcPts val="600"/>
              </a:spcAft>
            </a:pPr>
            <a:r>
              <a:rPr lang="en-US" sz="2400" i="1" dirty="0">
                <a:solidFill>
                  <a:srgbClr val="FF0000"/>
                </a:solidFill>
                <a:latin typeface="Times New Roman" pitchFamily="18" charset="0"/>
                <a:cs typeface="Times New Roman" pitchFamily="18" charset="0"/>
              </a:rPr>
              <a:t>D</a:t>
            </a:r>
            <a:r>
              <a:rPr lang="vi-VN" sz="2400" i="1" dirty="0">
                <a:solidFill>
                  <a:srgbClr val="FF0000"/>
                </a:solidFill>
                <a:latin typeface="Times New Roman" pitchFamily="18" charset="0"/>
                <a:cs typeface="Times New Roman" pitchFamily="18" charset="0"/>
              </a:rPr>
              <a:t>o</a:t>
            </a:r>
            <a:r>
              <a:rPr lang="en-US" sz="2400" i="1" dirty="0">
                <a:solidFill>
                  <a:srgbClr val="FF0000"/>
                </a:solidFill>
                <a:latin typeface="Times New Roman" pitchFamily="18" charset="0"/>
                <a:cs typeface="Times New Roman" pitchFamily="18" charset="0"/>
              </a:rPr>
              <a:t> </a:t>
            </a:r>
            <a:r>
              <a:rPr lang="vi-VN" sz="2400" i="1" dirty="0">
                <a:solidFill>
                  <a:srgbClr val="FF0000"/>
                </a:solidFill>
                <a:latin typeface="Times New Roman" pitchFamily="18" charset="0"/>
                <a:cs typeface="Times New Roman" pitchFamily="18" charset="0"/>
              </a:rPr>
              <a:t>vi khuẩn độc thịt </a:t>
            </a:r>
            <a:r>
              <a:rPr lang="vi-VN" sz="2400" i="1" dirty="0">
                <a:solidFill>
                  <a:schemeClr val="tx1"/>
                </a:solidFill>
                <a:latin typeface="Times New Roman" pitchFamily="18" charset="0"/>
                <a:cs typeface="Times New Roman" pitchFamily="18" charset="0"/>
              </a:rPr>
              <a:t>(Clostridium botulium): </a:t>
            </a:r>
            <a:r>
              <a:rPr lang="vi-VN" sz="2400" dirty="0">
                <a:solidFill>
                  <a:schemeClr val="tx1"/>
                </a:solidFill>
                <a:latin typeface="Times New Roman" pitchFamily="18" charset="0"/>
                <a:cs typeface="Times New Roman" pitchFamily="18" charset="0"/>
              </a:rPr>
              <a:t>Đây là loại vi khuẩn kỵ khí có nha bào, thường có trong thức ăn đóng hộp, để lâu. </a:t>
            </a:r>
            <a:endParaRPr lang="en-US" sz="2400" dirty="0">
              <a:solidFill>
                <a:schemeClr val="tx1"/>
              </a:solidFill>
              <a:latin typeface="Times New Roman" pitchFamily="18" charset="0"/>
              <a:cs typeface="Times New Roman" pitchFamily="18" charset="0"/>
            </a:endParaRPr>
          </a:p>
          <a:p>
            <a:pPr algn="just">
              <a:lnSpc>
                <a:spcPct val="110000"/>
              </a:lnSpc>
              <a:spcAft>
                <a:spcPts val="600"/>
              </a:spcAft>
            </a:pPr>
            <a:r>
              <a:rPr lang="vi-VN" sz="2400" dirty="0">
                <a:solidFill>
                  <a:schemeClr val="tx1"/>
                </a:solidFill>
                <a:latin typeface="Times New Roman" pitchFamily="18" charset="0"/>
                <a:cs typeface="Times New Roman" pitchFamily="18" charset="0"/>
              </a:rPr>
              <a:t>Biểu hiện ngộ độc thường sau khi ăn 2 giờ đến 48 giờ, có các dấu hiệu: buồn nôn, nôn, chóng mặt, nhức đầu, mệt mỏi, khó thở và hôn mê. Nếu không được điều trị và xử lý kịp thời, tỷ lệ tử vong rất lớn.</a:t>
            </a:r>
            <a:endParaRPr lang="en-US" sz="2400" dirty="0">
              <a:solidFill>
                <a:schemeClr val="tx1"/>
              </a:solidFill>
              <a:latin typeface="Times New Roman" pitchFamily="18" charset="0"/>
              <a:cs typeface="Times New Roman" pitchFamily="18" charset="0"/>
            </a:endParaRPr>
          </a:p>
          <a:p>
            <a:pPr algn="just">
              <a:lnSpc>
                <a:spcPct val="110000"/>
              </a:lnSpc>
              <a:spcAft>
                <a:spcPts val="600"/>
              </a:spcAft>
            </a:pPr>
            <a:r>
              <a:rPr lang="en-US" sz="2400" i="1" dirty="0">
                <a:solidFill>
                  <a:srgbClr val="FF0000"/>
                </a:solidFill>
                <a:latin typeface="Times New Roman" pitchFamily="18" charset="0"/>
                <a:cs typeface="Times New Roman" pitchFamily="18" charset="0"/>
              </a:rPr>
              <a:t>D</a:t>
            </a:r>
            <a:r>
              <a:rPr lang="vi-VN" sz="2400" i="1" dirty="0">
                <a:solidFill>
                  <a:srgbClr val="FF0000"/>
                </a:solidFill>
                <a:latin typeface="Times New Roman" pitchFamily="18" charset="0"/>
                <a:cs typeface="Times New Roman" pitchFamily="18" charset="0"/>
              </a:rPr>
              <a:t>o </a:t>
            </a:r>
            <a:r>
              <a:rPr lang="vi-VN" sz="2400" dirty="0">
                <a:solidFill>
                  <a:srgbClr val="FF0000"/>
                </a:solidFill>
                <a:latin typeface="Times New Roman" pitchFamily="18" charset="0"/>
                <a:cs typeface="Times New Roman" pitchFamily="18" charset="0"/>
              </a:rPr>
              <a:t>vi khuẩn Escherichia coli </a:t>
            </a:r>
            <a:r>
              <a:rPr lang="vi-VN" sz="2400" dirty="0">
                <a:solidFill>
                  <a:schemeClr val="tx1"/>
                </a:solidFill>
                <a:latin typeface="Times New Roman" pitchFamily="18" charset="0"/>
                <a:cs typeface="Times New Roman" pitchFamily="18" charset="0"/>
              </a:rPr>
              <a:t>(E.coli): </a:t>
            </a:r>
            <a:endParaRPr lang="en-US" sz="2400" dirty="0">
              <a:solidFill>
                <a:schemeClr val="tx1"/>
              </a:solidFill>
              <a:latin typeface="Times New Roman" pitchFamily="18" charset="0"/>
              <a:cs typeface="Times New Roman" pitchFamily="18" charset="0"/>
            </a:endParaRPr>
          </a:p>
          <a:p>
            <a:pPr algn="just">
              <a:lnSpc>
                <a:spcPct val="110000"/>
              </a:lnSpc>
              <a:spcAft>
                <a:spcPts val="600"/>
              </a:spcAft>
            </a:pPr>
            <a:r>
              <a:rPr lang="vi-VN" sz="2400" dirty="0">
                <a:solidFill>
                  <a:schemeClr val="tx1"/>
                </a:solidFill>
                <a:latin typeface="Times New Roman" pitchFamily="18" charset="0"/>
                <a:cs typeface="Times New Roman" pitchFamily="18" charset="0"/>
              </a:rPr>
              <a:t>Vi khuẩn này có nhiều trong phân người và gia súc. Trong quá trình chế biến thiếu vệ sinh, không có thói quen rửa tay trước khi ăn hay trước khi chế biến thực phẩm, bảo quản thực phẩm không tốt để các loại côn trùng xâm nhập mang theo vi khuẩn E.coli từ phân, rác vào thức ăn. </a:t>
            </a:r>
            <a:endParaRPr lang="en-US" sz="2400" dirty="0">
              <a:solidFill>
                <a:schemeClr val="tx1"/>
              </a:solidFill>
              <a:latin typeface="Times New Roman" pitchFamily="18" charset="0"/>
              <a:cs typeface="Times New Roman" pitchFamily="18" charset="0"/>
            </a:endParaRPr>
          </a:p>
          <a:p>
            <a:pPr algn="just">
              <a:lnSpc>
                <a:spcPct val="110000"/>
              </a:lnSpc>
              <a:spcAft>
                <a:spcPts val="600"/>
              </a:spcAft>
            </a:pPr>
            <a:r>
              <a:rPr lang="vi-VN" sz="2400" dirty="0">
                <a:solidFill>
                  <a:schemeClr val="tx1"/>
                </a:solidFill>
                <a:latin typeface="Times New Roman" pitchFamily="18" charset="0"/>
                <a:cs typeface="Times New Roman" pitchFamily="18" charset="0"/>
              </a:rPr>
              <a:t>Biểu hiện ngộ độc thức ăn do nhiễm E.coli thường sau 4 giờ đến 48 giờ có các dấu hiệu đau bụng đi ngoài phân có máu hay nhiều nước tùy theo từng loại vi khuẩn E.coli.</a:t>
            </a:r>
            <a:endParaRPr lang="en-US" sz="2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5460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16" y="1084908"/>
            <a:ext cx="8229600" cy="4525963"/>
          </a:xfrm>
        </p:spPr>
        <p:txBody>
          <a:bodyPr/>
          <a:lstStyle/>
          <a:p>
            <a:pPr algn="just"/>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năm</a:t>
            </a:r>
            <a:r>
              <a:rPr lang="en-US" sz="2400" dirty="0">
                <a:solidFill>
                  <a:schemeClr val="tx1"/>
                </a:solidFill>
                <a:latin typeface="Times New Roman" pitchFamily="18" charset="0"/>
                <a:cs typeface="Times New Roman" pitchFamily="18" charset="0"/>
              </a:rPr>
              <a:t> 2020 </a:t>
            </a:r>
            <a:r>
              <a:rPr lang="en-US" sz="2400" dirty="0" err="1">
                <a:solidFill>
                  <a:schemeClr val="tx1"/>
                </a:solidFill>
                <a:latin typeface="Times New Roman" pitchFamily="18" charset="0"/>
                <a:cs typeface="Times New Roman" pitchFamily="18" charset="0"/>
              </a:rPr>
              <a:t>ghi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nhận</a:t>
            </a:r>
            <a:r>
              <a:rPr lang="en-US" sz="2400" dirty="0">
                <a:solidFill>
                  <a:schemeClr val="tx1"/>
                </a:solidFill>
                <a:latin typeface="Times New Roman" pitchFamily="18" charset="0"/>
                <a:cs typeface="Times New Roman" pitchFamily="18" charset="0"/>
              </a:rPr>
              <a:t> 02 </a:t>
            </a:r>
            <a:r>
              <a:rPr lang="en-US" sz="2400" dirty="0" err="1">
                <a:solidFill>
                  <a:schemeClr val="tx1"/>
                </a:solidFill>
                <a:latin typeface="Times New Roman" pitchFamily="18" charset="0"/>
                <a:cs typeface="Times New Roman" pitchFamily="18" charset="0"/>
              </a:rPr>
              <a:t>vụ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ngộ</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phẩm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tiểu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như</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sau</a:t>
            </a:r>
            <a:r>
              <a:rPr lang="en-US" sz="2400" dirty="0">
                <a:solidFill>
                  <a:schemeClr val="tx1"/>
                </a:solidFill>
                <a:latin typeface="Times New Roman" pitchFamily="18" charset="0"/>
                <a:cs typeface="Times New Roman" pitchFamily="18" charset="0"/>
              </a:rPr>
              <a:t>:</a:t>
            </a:r>
          </a:p>
          <a:p>
            <a:pPr algn="just"/>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Ngày</a:t>
            </a:r>
            <a:r>
              <a:rPr lang="en-US" sz="2400" dirty="0">
                <a:solidFill>
                  <a:schemeClr val="tx1"/>
                </a:solidFill>
                <a:latin typeface="Times New Roman" pitchFamily="18" charset="0"/>
                <a:cs typeface="Times New Roman" pitchFamily="18" charset="0"/>
              </a:rPr>
              <a:t> 10/9/2020 </a:t>
            </a:r>
            <a:r>
              <a:rPr lang="en-US" sz="2400" dirty="0" err="1">
                <a:solidFill>
                  <a:schemeClr val="tx1"/>
                </a:solidFill>
                <a:latin typeface="Times New Roman" pitchFamily="18" charset="0"/>
                <a:cs typeface="Times New Roman" pitchFamily="18" charset="0"/>
              </a:rPr>
              <a:t>tại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tiểu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Dương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Dương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huyện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Nội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22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mắc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Nguyên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do vi </a:t>
            </a:r>
            <a:r>
              <a:rPr lang="en-US" sz="2400" dirty="0" err="1">
                <a:solidFill>
                  <a:schemeClr val="tx1"/>
                </a:solidFill>
                <a:latin typeface="Times New Roman" pitchFamily="18" charset="0"/>
                <a:cs typeface="Times New Roman" pitchFamily="18" charset="0"/>
              </a:rPr>
              <a:t>sinh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vật</a:t>
            </a:r>
            <a:r>
              <a:rPr lang="en-US" sz="2400" dirty="0">
                <a:solidFill>
                  <a:schemeClr val="tx1"/>
                </a:solidFill>
                <a:latin typeface="Times New Roman" pitchFamily="18" charset="0"/>
                <a:cs typeface="Times New Roman" pitchFamily="18" charset="0"/>
              </a:rPr>
              <a:t>.  </a:t>
            </a:r>
          </a:p>
          <a:p>
            <a:pPr algn="just"/>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Ngày</a:t>
            </a:r>
            <a:r>
              <a:rPr lang="en-US" sz="2400" dirty="0">
                <a:solidFill>
                  <a:schemeClr val="tx1"/>
                </a:solidFill>
                <a:latin typeface="Times New Roman" pitchFamily="18" charset="0"/>
                <a:cs typeface="Times New Roman" pitchFamily="18" charset="0"/>
              </a:rPr>
              <a:t> 12/9/2020 </a:t>
            </a:r>
            <a:r>
              <a:rPr lang="en-US" sz="2400" dirty="0" err="1">
                <a:solidFill>
                  <a:schemeClr val="tx1"/>
                </a:solidFill>
                <a:latin typeface="Times New Roman" pitchFamily="18" charset="0"/>
                <a:cs typeface="Times New Roman" pitchFamily="18" charset="0"/>
              </a:rPr>
              <a:t>tại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tiểu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Lê</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Hữu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Tựu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Nguyên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Khê</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huyện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Nội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11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mắc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Nguyên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do vi </a:t>
            </a:r>
            <a:r>
              <a:rPr lang="en-US" sz="2400" dirty="0" err="1">
                <a:solidFill>
                  <a:schemeClr val="tx1"/>
                </a:solidFill>
                <a:latin typeface="Times New Roman" pitchFamily="18" charset="0"/>
                <a:cs typeface="Times New Roman" pitchFamily="18" charset="0"/>
              </a:rPr>
              <a:t>sinh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vật</a:t>
            </a:r>
            <a:r>
              <a:rPr lang="en-US" sz="2400" dirty="0">
                <a:solidFill>
                  <a:schemeClr val="tx1"/>
                </a:solidFill>
                <a:latin typeface="Times New Roman" pitchFamily="18" charset="0"/>
                <a:cs typeface="Times New Roman" pitchFamily="18" charset="0"/>
              </a:rPr>
              <a:t>.</a:t>
            </a:r>
          </a:p>
          <a:p>
            <a:pPr algn="just"/>
            <a:r>
              <a:rPr lang="en-US" sz="2400" dirty="0" err="1">
                <a:solidFill>
                  <a:schemeClr val="tx1"/>
                </a:solidFill>
                <a:latin typeface="Times New Roman" pitchFamily="18" charset="0"/>
                <a:cs typeface="Times New Roman" pitchFamily="18" charset="0"/>
              </a:rPr>
              <a:t>Cả</a:t>
            </a:r>
            <a:r>
              <a:rPr lang="en-US" sz="2400" dirty="0">
                <a:solidFill>
                  <a:schemeClr val="tx1"/>
                </a:solidFill>
                <a:latin typeface="Times New Roman" pitchFamily="18" charset="0"/>
                <a:cs typeface="Times New Roman" pitchFamily="18" charset="0"/>
              </a:rPr>
              <a:t> 2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tiểu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mô</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hình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tổ</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chức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bếp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tập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thuê</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thầu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nấu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chỗ</a:t>
            </a:r>
            <a:r>
              <a:rPr lang="en-US" sz="2400" dirty="0">
                <a:solidFill>
                  <a:schemeClr val="tx1"/>
                </a:solidFill>
                <a:latin typeface="Times New Roman" pitchFamily="18" charset="0"/>
                <a:cs typeface="Times New Roman" pitchFamily="18" charset="0"/>
              </a:rPr>
              <a:t>.</a:t>
            </a:r>
          </a:p>
        </p:txBody>
      </p:sp>
      <p:sp>
        <p:nvSpPr>
          <p:cNvPr id="4" name="Rectangle 40"/>
          <p:cNvSpPr txBox="1">
            <a:spLocks noChangeArrowheads="1"/>
          </p:cNvSpPr>
          <p:nvPr/>
        </p:nvSpPr>
        <p:spPr bwMode="gray">
          <a:xfrm>
            <a:off x="683568" y="188640"/>
            <a:ext cx="8064896"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pPr algn="just"/>
            <a:r>
              <a:rPr lang="en-US" sz="2400">
                <a:solidFill>
                  <a:schemeClr val="tx1">
                    <a:lumMod val="75000"/>
                    <a:lumOff val="25000"/>
                  </a:schemeClr>
                </a:solidFill>
                <a:latin typeface="Times New Roman" pitchFamily="18" charset="0"/>
                <a:cs typeface="Times New Roman" pitchFamily="18" charset="0"/>
              </a:rPr>
              <a:t>II.TÌNH HÌNH NGỘ ĐỘC THỰC PHẨM, BỆNH TRUYỀN QUA THỰC PHẨM TẠI HÀ NỘI</a:t>
            </a:r>
            <a:endParaRPr lang="en-US" sz="2400" dirty="0"/>
          </a:p>
        </p:txBody>
      </p:sp>
    </p:spTree>
    <p:extLst>
      <p:ext uri="{BB962C8B-B14F-4D97-AF65-F5344CB8AC3E}">
        <p14:creationId xmlns:p14="http://schemas.microsoft.com/office/powerpoint/2010/main" val="3605714362"/>
      </p:ext>
    </p:extLst>
  </p:cSld>
  <p:clrMapOvr>
    <a:masterClrMapping/>
  </p:clrMapOvr>
</p:sld>
</file>

<file path=ppt/theme/theme1.xml><?xml version="1.0" encoding="utf-8"?>
<a:theme xmlns:a="http://schemas.openxmlformats.org/drawingml/2006/main" name="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slide-powerpoint-bai-giang-taimienphi.vn (9)</Template>
  <TotalTime>40752</TotalTime>
  <Words>2547</Words>
  <Application>Microsoft Office PowerPoint</Application>
  <PresentationFormat>On-screen Show (4:3)</PresentationFormat>
  <Paragraphs>169</Paragraphs>
  <Slides>29</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29</vt:i4>
      </vt:variant>
    </vt:vector>
  </HeadingPairs>
  <TitlesOfParts>
    <vt:vector size="43" baseType="lpstr">
      <vt:lpstr>Arial</vt:lpstr>
      <vt:lpstr>Arial Black</vt:lpstr>
      <vt:lpstr>Comic Sans MS</vt:lpstr>
      <vt:lpstr>Nunito Black</vt:lpstr>
      <vt:lpstr>Playfair Display</vt:lpstr>
      <vt:lpstr>Times New Roman</vt:lpstr>
      <vt:lpstr>Times New Roman (Headings)</vt:lpstr>
      <vt:lpstr>Tinos</vt:lpstr>
      <vt:lpstr>Verdana</vt:lpstr>
      <vt:lpstr>Wingdings</vt:lpstr>
      <vt:lpstr>thankgiving3</vt:lpstr>
      <vt:lpstr>1_thankgiving3</vt:lpstr>
      <vt:lpstr>2_thankgiving3</vt:lpstr>
      <vt:lpstr>Constance template</vt:lpstr>
      <vt:lpstr>SỞ Y TẾ HÀ NỘI CHI CỤC AN TOÀN VỆ SINH THỰC PHẨM</vt:lpstr>
      <vt:lpstr>NỘI DUNG</vt:lpstr>
      <vt:lpstr>I. Một số văn bản pháp quy mới về ATTP</vt:lpstr>
      <vt:lpstr>II. MỘT SỐ KHÁI NIỆM VỀ ATTP</vt:lpstr>
      <vt:lpstr>II. TÌNH HÌNH NGỘ ĐỘC THỰC PHẨM, BỆNH TRUYỀN QUA THỰC PHẨM</vt:lpstr>
      <vt:lpstr>II. NGỘ ĐỘC THỰC PHẨM</vt:lpstr>
      <vt:lpstr>II. NGỘ ĐỘC THỰC PHẨM DO VI SINH VẬT</vt:lpstr>
      <vt:lpstr>II. NGỘ ĐỘC THỰC PHẨM</vt:lpstr>
      <vt:lpstr>PowerPoint Presentation</vt:lpstr>
      <vt:lpstr>II. TÌNH HÌNH NGỘ ĐỘC THỰC PHẨM, BỆNH TRUYỀN QUA THỰC PHẨM TẠI HÀ NỘI</vt:lpstr>
      <vt:lpstr>PHƯƠNG ÁN XỬ LÝ KHI CÓ NĐTP</vt:lpstr>
      <vt:lpstr>PowerPoint Presentation</vt:lpstr>
      <vt:lpstr>PowerPoint Presentation</vt:lpstr>
      <vt:lpstr>PowerPoint Presentation</vt:lpstr>
      <vt:lpstr>PowerPoint Presentation</vt:lpstr>
      <vt:lpstr>PowerPoint Presentation</vt:lpstr>
      <vt:lpstr>Một số hình ảnh minh họa tại BATT trường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 khu vực rửa tay</vt:lpstr>
      <vt:lpstr>PowerPoint Presentation</vt:lpstr>
      <vt:lpstr>PowerPoint Presentation</vt:lpstr>
      <vt:lpstr>Kiến nghị</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Học viên: Bùi Thị Hà Ly Lớp: Công nghệ thực phẩm 2015A GVHD: PGS.TS. Cung Thị Tố Quỳnh</dc:title>
  <dc:creator>vanhpcr007@gmail.com</dc:creator>
  <cp:lastModifiedBy>Duyên Đỗ</cp:lastModifiedBy>
  <cp:revision>120</cp:revision>
  <cp:lastPrinted>2022-11-29T03:43:06Z</cp:lastPrinted>
  <dcterms:created xsi:type="dcterms:W3CDTF">2017-11-12T12:27:04Z</dcterms:created>
  <dcterms:modified xsi:type="dcterms:W3CDTF">2024-08-21T08:16:43Z</dcterms:modified>
</cp:coreProperties>
</file>